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7" r:id="rId4"/>
    <p:sldId id="265" r:id="rId5"/>
    <p:sldId id="267" r:id="rId6"/>
    <p:sldId id="264" r:id="rId7"/>
    <p:sldId id="258" r:id="rId8"/>
    <p:sldId id="259" r:id="rId9"/>
    <p:sldId id="260" r:id="rId10"/>
    <p:sldId id="268" r:id="rId11"/>
    <p:sldId id="262" r:id="rId12"/>
    <p:sldId id="270" r:id="rId13"/>
    <p:sldId id="266"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110" d="100"/>
          <a:sy n="110" d="100"/>
        </p:scale>
        <p:origin x="57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san Pacek" userId="789ca41bd5b07d43" providerId="LiveId" clId="{E4C70F55-D68E-4048-A866-83C1158BE999}"/>
    <pc:docChg chg="modSld">
      <pc:chgData name="Susan Pacek" userId="789ca41bd5b07d43" providerId="LiveId" clId="{E4C70F55-D68E-4048-A866-83C1158BE999}" dt="2025-07-10T12:02:04.042" v="1" actId="20577"/>
      <pc:docMkLst>
        <pc:docMk/>
      </pc:docMkLst>
      <pc:sldChg chg="modSp mod">
        <pc:chgData name="Susan Pacek" userId="789ca41bd5b07d43" providerId="LiveId" clId="{E4C70F55-D68E-4048-A866-83C1158BE999}" dt="2025-07-10T12:02:04.042" v="1" actId="20577"/>
        <pc:sldMkLst>
          <pc:docMk/>
          <pc:sldMk cId="558007371" sldId="257"/>
        </pc:sldMkLst>
        <pc:spChg chg="mod">
          <ac:chgData name="Susan Pacek" userId="789ca41bd5b07d43" providerId="LiveId" clId="{E4C70F55-D68E-4048-A866-83C1158BE999}" dt="2025-07-10T12:02:04.042" v="1" actId="20577"/>
          <ac:spMkLst>
            <pc:docMk/>
            <pc:sldMk cId="558007371" sldId="257"/>
            <ac:spMk id="4" creationId="{243CABC4-6A80-E76C-6DC7-5ECE28AFE4A2}"/>
          </ac:spMkLst>
        </pc:spChg>
      </pc:sldChg>
    </pc:docChg>
  </pc:docChgLst>
  <pc:docChgLst>
    <pc:chgData name="Susan Pacek" userId="789ca41bd5b07d43" providerId="LiveId" clId="{B3AC3E0B-93E9-4DF5-8302-3D48A529981B}"/>
    <pc:docChg chg="custSel addSld delSld modSld sldOrd">
      <pc:chgData name="Susan Pacek" userId="789ca41bd5b07d43" providerId="LiveId" clId="{B3AC3E0B-93E9-4DF5-8302-3D48A529981B}" dt="2025-06-01T00:06:03.486" v="3434"/>
      <pc:docMkLst>
        <pc:docMk/>
      </pc:docMkLst>
      <pc:sldChg chg="modSp del mod">
        <pc:chgData name="Susan Pacek" userId="789ca41bd5b07d43" providerId="LiveId" clId="{B3AC3E0B-93E9-4DF5-8302-3D48A529981B}" dt="2025-05-24T14:16:52.492" v="1" actId="2696"/>
        <pc:sldMkLst>
          <pc:docMk/>
          <pc:sldMk cId="264906801" sldId="256"/>
        </pc:sldMkLst>
      </pc:sldChg>
      <pc:sldChg chg="modSp new mod">
        <pc:chgData name="Susan Pacek" userId="789ca41bd5b07d43" providerId="LiveId" clId="{B3AC3E0B-93E9-4DF5-8302-3D48A529981B}" dt="2025-05-25T19:25:37.301" v="2981" actId="14100"/>
        <pc:sldMkLst>
          <pc:docMk/>
          <pc:sldMk cId="4072566346" sldId="256"/>
        </pc:sldMkLst>
        <pc:spChg chg="mod">
          <ac:chgData name="Susan Pacek" userId="789ca41bd5b07d43" providerId="LiveId" clId="{B3AC3E0B-93E9-4DF5-8302-3D48A529981B}" dt="2025-05-25T19:25:37.301" v="2981" actId="14100"/>
          <ac:spMkLst>
            <pc:docMk/>
            <pc:sldMk cId="4072566346" sldId="256"/>
            <ac:spMk id="2" creationId="{4FBFC00F-5DA1-ECC9-97FB-3A398503B790}"/>
          </ac:spMkLst>
        </pc:spChg>
        <pc:spChg chg="mod">
          <ac:chgData name="Susan Pacek" userId="789ca41bd5b07d43" providerId="LiveId" clId="{B3AC3E0B-93E9-4DF5-8302-3D48A529981B}" dt="2025-05-25T19:23:56.134" v="2938" actId="14100"/>
          <ac:spMkLst>
            <pc:docMk/>
            <pc:sldMk cId="4072566346" sldId="256"/>
            <ac:spMk id="3" creationId="{754D76C4-F55C-278E-AB96-07E9CBBA5321}"/>
          </ac:spMkLst>
        </pc:spChg>
      </pc:sldChg>
      <pc:sldChg chg="addSp delSp modSp new mod">
        <pc:chgData name="Susan Pacek" userId="789ca41bd5b07d43" providerId="LiveId" clId="{B3AC3E0B-93E9-4DF5-8302-3D48A529981B}" dt="2025-05-24T14:27:40.058" v="111" actId="14100"/>
        <pc:sldMkLst>
          <pc:docMk/>
          <pc:sldMk cId="558007371" sldId="257"/>
        </pc:sldMkLst>
        <pc:spChg chg="mod">
          <ac:chgData name="Susan Pacek" userId="789ca41bd5b07d43" providerId="LiveId" clId="{B3AC3E0B-93E9-4DF5-8302-3D48A529981B}" dt="2025-05-24T14:23:08.597" v="101" actId="27636"/>
          <ac:spMkLst>
            <pc:docMk/>
            <pc:sldMk cId="558007371" sldId="257"/>
            <ac:spMk id="2" creationId="{80BEBD31-9F26-91F6-6B5E-13428CBF88BB}"/>
          </ac:spMkLst>
        </pc:spChg>
        <pc:spChg chg="mod">
          <ac:chgData name="Susan Pacek" userId="789ca41bd5b07d43" providerId="LiveId" clId="{B3AC3E0B-93E9-4DF5-8302-3D48A529981B}" dt="2025-05-24T14:27:40.058" v="111" actId="14100"/>
          <ac:spMkLst>
            <pc:docMk/>
            <pc:sldMk cId="558007371" sldId="257"/>
            <ac:spMk id="4" creationId="{243CABC4-6A80-E76C-6DC7-5ECE28AFE4A2}"/>
          </ac:spMkLst>
        </pc:spChg>
        <pc:picChg chg="add mod">
          <ac:chgData name="Susan Pacek" userId="789ca41bd5b07d43" providerId="LiveId" clId="{B3AC3E0B-93E9-4DF5-8302-3D48A529981B}" dt="2025-05-24T14:27:30.466" v="109" actId="14100"/>
          <ac:picMkLst>
            <pc:docMk/>
            <pc:sldMk cId="558007371" sldId="257"/>
            <ac:picMk id="6" creationId="{D439F6AE-5994-61C8-E660-1D7F5AFF8519}"/>
          </ac:picMkLst>
        </pc:picChg>
      </pc:sldChg>
      <pc:sldChg chg="modSp new mod">
        <pc:chgData name="Susan Pacek" userId="789ca41bd5b07d43" providerId="LiveId" clId="{B3AC3E0B-93E9-4DF5-8302-3D48A529981B}" dt="2025-05-24T14:44:22.211" v="1108" actId="33524"/>
        <pc:sldMkLst>
          <pc:docMk/>
          <pc:sldMk cId="3240842228" sldId="258"/>
        </pc:sldMkLst>
        <pc:spChg chg="mod">
          <ac:chgData name="Susan Pacek" userId="789ca41bd5b07d43" providerId="LiveId" clId="{B3AC3E0B-93E9-4DF5-8302-3D48A529981B}" dt="2025-05-24T14:43:54.722" v="1103" actId="14100"/>
          <ac:spMkLst>
            <pc:docMk/>
            <pc:sldMk cId="3240842228" sldId="258"/>
            <ac:spMk id="2" creationId="{49D24C7F-31A5-B197-6FC5-838C85E5B346}"/>
          </ac:spMkLst>
        </pc:spChg>
        <pc:spChg chg="mod">
          <ac:chgData name="Susan Pacek" userId="789ca41bd5b07d43" providerId="LiveId" clId="{B3AC3E0B-93E9-4DF5-8302-3D48A529981B}" dt="2025-05-24T14:44:22.211" v="1108" actId="33524"/>
          <ac:spMkLst>
            <pc:docMk/>
            <pc:sldMk cId="3240842228" sldId="258"/>
            <ac:spMk id="3" creationId="{F3D9F393-DC2C-5AAD-807D-A25169D59811}"/>
          </ac:spMkLst>
        </pc:spChg>
      </pc:sldChg>
      <pc:sldChg chg="modSp new del mod">
        <pc:chgData name="Susan Pacek" userId="789ca41bd5b07d43" providerId="LiveId" clId="{B3AC3E0B-93E9-4DF5-8302-3D48A529981B}" dt="2025-05-24T14:29:31.811" v="148" actId="2696"/>
        <pc:sldMkLst>
          <pc:docMk/>
          <pc:sldMk cId="3541313117" sldId="258"/>
        </pc:sldMkLst>
      </pc:sldChg>
      <pc:sldChg chg="new del">
        <pc:chgData name="Susan Pacek" userId="789ca41bd5b07d43" providerId="LiveId" clId="{B3AC3E0B-93E9-4DF5-8302-3D48A529981B}" dt="2025-05-24T14:29:57.719" v="152" actId="2696"/>
        <pc:sldMkLst>
          <pc:docMk/>
          <pc:sldMk cId="3878565350" sldId="258"/>
        </pc:sldMkLst>
      </pc:sldChg>
      <pc:sldChg chg="modSp new mod">
        <pc:chgData name="Susan Pacek" userId="789ca41bd5b07d43" providerId="LiveId" clId="{B3AC3E0B-93E9-4DF5-8302-3D48A529981B}" dt="2025-05-24T14:53:12.344" v="1780" actId="255"/>
        <pc:sldMkLst>
          <pc:docMk/>
          <pc:sldMk cId="10540135" sldId="259"/>
        </pc:sldMkLst>
        <pc:spChg chg="mod">
          <ac:chgData name="Susan Pacek" userId="789ca41bd5b07d43" providerId="LiveId" clId="{B3AC3E0B-93E9-4DF5-8302-3D48A529981B}" dt="2025-05-24T14:45:32.558" v="1148" actId="14100"/>
          <ac:spMkLst>
            <pc:docMk/>
            <pc:sldMk cId="10540135" sldId="259"/>
            <ac:spMk id="2" creationId="{2453B9C6-2AE1-6E49-F272-595A0A917D31}"/>
          </ac:spMkLst>
        </pc:spChg>
        <pc:spChg chg="mod">
          <ac:chgData name="Susan Pacek" userId="789ca41bd5b07d43" providerId="LiveId" clId="{B3AC3E0B-93E9-4DF5-8302-3D48A529981B}" dt="2025-05-24T14:53:12.344" v="1780" actId="255"/>
          <ac:spMkLst>
            <pc:docMk/>
            <pc:sldMk cId="10540135" sldId="259"/>
            <ac:spMk id="3" creationId="{F150D1D0-DC25-35A3-B866-D00102A05EAD}"/>
          </ac:spMkLst>
        </pc:spChg>
      </pc:sldChg>
      <pc:sldChg chg="new del">
        <pc:chgData name="Susan Pacek" userId="789ca41bd5b07d43" providerId="LiveId" clId="{B3AC3E0B-93E9-4DF5-8302-3D48A529981B}" dt="2025-05-24T14:29:59.962" v="153" actId="2696"/>
        <pc:sldMkLst>
          <pc:docMk/>
          <pc:sldMk cId="619599690" sldId="259"/>
        </pc:sldMkLst>
      </pc:sldChg>
      <pc:sldChg chg="modSp new mod">
        <pc:chgData name="Susan Pacek" userId="789ca41bd5b07d43" providerId="LiveId" clId="{B3AC3E0B-93E9-4DF5-8302-3D48A529981B}" dt="2025-05-24T14:58:15.472" v="2158" actId="14100"/>
        <pc:sldMkLst>
          <pc:docMk/>
          <pc:sldMk cId="98544249" sldId="260"/>
        </pc:sldMkLst>
        <pc:spChg chg="mod">
          <ac:chgData name="Susan Pacek" userId="789ca41bd5b07d43" providerId="LiveId" clId="{B3AC3E0B-93E9-4DF5-8302-3D48A529981B}" dt="2025-05-24T14:58:15.472" v="2158" actId="14100"/>
          <ac:spMkLst>
            <pc:docMk/>
            <pc:sldMk cId="98544249" sldId="260"/>
            <ac:spMk id="2" creationId="{E49EF9D3-D310-A66C-2CA8-7372377EA239}"/>
          </ac:spMkLst>
        </pc:spChg>
        <pc:spChg chg="mod">
          <ac:chgData name="Susan Pacek" userId="789ca41bd5b07d43" providerId="LiveId" clId="{B3AC3E0B-93E9-4DF5-8302-3D48A529981B}" dt="2025-05-24T14:58:11.234" v="2157" actId="255"/>
          <ac:spMkLst>
            <pc:docMk/>
            <pc:sldMk cId="98544249" sldId="260"/>
            <ac:spMk id="3" creationId="{85E4D9AE-40F7-9FA6-5814-75D555EB8EA6}"/>
          </ac:spMkLst>
        </pc:spChg>
      </pc:sldChg>
      <pc:sldChg chg="modSp new del mod">
        <pc:chgData name="Susan Pacek" userId="789ca41bd5b07d43" providerId="LiveId" clId="{B3AC3E0B-93E9-4DF5-8302-3D48A529981B}" dt="2025-05-24T14:32:38.320" v="202" actId="2696"/>
        <pc:sldMkLst>
          <pc:docMk/>
          <pc:sldMk cId="3590198758" sldId="260"/>
        </pc:sldMkLst>
      </pc:sldChg>
      <pc:sldChg chg="modSp new del mod">
        <pc:chgData name="Susan Pacek" userId="789ca41bd5b07d43" providerId="LiveId" clId="{B3AC3E0B-93E9-4DF5-8302-3D48A529981B}" dt="2025-05-27T20:54:55.003" v="3038" actId="2696"/>
        <pc:sldMkLst>
          <pc:docMk/>
          <pc:sldMk cId="2900059514" sldId="261"/>
        </pc:sldMkLst>
      </pc:sldChg>
      <pc:sldChg chg="modSp new mod">
        <pc:chgData name="Susan Pacek" userId="789ca41bd5b07d43" providerId="LiveId" clId="{B3AC3E0B-93E9-4DF5-8302-3D48A529981B}" dt="2025-05-24T15:09:42.692" v="2930" actId="20577"/>
        <pc:sldMkLst>
          <pc:docMk/>
          <pc:sldMk cId="1671328105" sldId="262"/>
        </pc:sldMkLst>
        <pc:spChg chg="mod">
          <ac:chgData name="Susan Pacek" userId="789ca41bd5b07d43" providerId="LiveId" clId="{B3AC3E0B-93E9-4DF5-8302-3D48A529981B}" dt="2025-05-24T15:09:42.692" v="2930" actId="20577"/>
          <ac:spMkLst>
            <pc:docMk/>
            <pc:sldMk cId="1671328105" sldId="262"/>
            <ac:spMk id="2" creationId="{A6476840-3C13-D7E4-7280-779E1BA3D60E}"/>
          </ac:spMkLst>
        </pc:spChg>
        <pc:spChg chg="mod">
          <ac:chgData name="Susan Pacek" userId="789ca41bd5b07d43" providerId="LiveId" clId="{B3AC3E0B-93E9-4DF5-8302-3D48A529981B}" dt="2025-05-24T15:09:00.026" v="2910" actId="14100"/>
          <ac:spMkLst>
            <pc:docMk/>
            <pc:sldMk cId="1671328105" sldId="262"/>
            <ac:spMk id="3" creationId="{211952BC-8CF9-6D7E-1B45-7145127B76A1}"/>
          </ac:spMkLst>
        </pc:spChg>
        <pc:spChg chg="mod">
          <ac:chgData name="Susan Pacek" userId="789ca41bd5b07d43" providerId="LiveId" clId="{B3AC3E0B-93E9-4DF5-8302-3D48A529981B}" dt="2025-05-24T15:08:55.753" v="2909" actId="14100"/>
          <ac:spMkLst>
            <pc:docMk/>
            <pc:sldMk cId="1671328105" sldId="262"/>
            <ac:spMk id="4" creationId="{45B30433-09DF-EC72-9521-22F2883C8726}"/>
          </ac:spMkLst>
        </pc:spChg>
      </pc:sldChg>
      <pc:sldChg chg="addSp modSp new mod modAnim">
        <pc:chgData name="Susan Pacek" userId="789ca41bd5b07d43" providerId="LiveId" clId="{B3AC3E0B-93E9-4DF5-8302-3D48A529981B}" dt="2025-06-01T00:06:03.486" v="3434"/>
        <pc:sldMkLst>
          <pc:docMk/>
          <pc:sldMk cId="2641822482" sldId="263"/>
        </pc:sldMkLst>
        <pc:spChg chg="mod">
          <ac:chgData name="Susan Pacek" userId="789ca41bd5b07d43" providerId="LiveId" clId="{B3AC3E0B-93E9-4DF5-8302-3D48A529981B}" dt="2025-05-25T19:26:43.342" v="3007" actId="122"/>
          <ac:spMkLst>
            <pc:docMk/>
            <pc:sldMk cId="2641822482" sldId="263"/>
            <ac:spMk id="2" creationId="{C1DFB6DC-6B13-22A3-FF35-A057BBECA42A}"/>
          </ac:spMkLst>
        </pc:spChg>
        <pc:spChg chg="mod">
          <ac:chgData name="Susan Pacek" userId="789ca41bd5b07d43" providerId="LiveId" clId="{B3AC3E0B-93E9-4DF5-8302-3D48A529981B}" dt="2025-06-01T00:04:20.651" v="3433"/>
          <ac:spMkLst>
            <pc:docMk/>
            <pc:sldMk cId="2641822482" sldId="263"/>
            <ac:spMk id="3" creationId="{888B3CBC-B1EE-44F9-88C2-1A0AE42C3AAD}"/>
          </ac:spMkLst>
        </pc:spChg>
        <pc:picChg chg="add mod">
          <ac:chgData name="Susan Pacek" userId="789ca41bd5b07d43" providerId="LiveId" clId="{B3AC3E0B-93E9-4DF5-8302-3D48A529981B}" dt="2025-06-01T00:06:03.486" v="3434"/>
          <ac:picMkLst>
            <pc:docMk/>
            <pc:sldMk cId="2641822482" sldId="263"/>
            <ac:picMk id="4" creationId="{CFD83DF7-F66A-4F58-2693-11F354723DCD}"/>
          </ac:picMkLst>
        </pc:picChg>
      </pc:sldChg>
      <pc:sldChg chg="addSp delSp modSp new mod setBg">
        <pc:chgData name="Susan Pacek" userId="789ca41bd5b07d43" providerId="LiveId" clId="{B3AC3E0B-93E9-4DF5-8302-3D48A529981B}" dt="2025-05-25T19:32:05.294" v="3037" actId="27636"/>
        <pc:sldMkLst>
          <pc:docMk/>
          <pc:sldMk cId="1377146951" sldId="264"/>
        </pc:sldMkLst>
        <pc:spChg chg="mod">
          <ac:chgData name="Susan Pacek" userId="789ca41bd5b07d43" providerId="LiveId" clId="{B3AC3E0B-93E9-4DF5-8302-3D48A529981B}" dt="2025-05-25T19:31:41.293" v="3032" actId="27636"/>
          <ac:spMkLst>
            <pc:docMk/>
            <pc:sldMk cId="1377146951" sldId="264"/>
            <ac:spMk id="2" creationId="{6B410827-A0C4-ACB8-AAAA-E358C2E7EEF7}"/>
          </ac:spMkLst>
        </pc:spChg>
        <pc:spChg chg="mod">
          <ac:chgData name="Susan Pacek" userId="789ca41bd5b07d43" providerId="LiveId" clId="{B3AC3E0B-93E9-4DF5-8302-3D48A529981B}" dt="2025-05-25T19:32:05.294" v="3037" actId="27636"/>
          <ac:spMkLst>
            <pc:docMk/>
            <pc:sldMk cId="1377146951" sldId="264"/>
            <ac:spMk id="3" creationId="{753C3E97-6748-2032-B827-C3304B62441E}"/>
          </ac:spMkLst>
        </pc:spChg>
        <pc:spChg chg="add mod">
          <ac:chgData name="Susan Pacek" userId="789ca41bd5b07d43" providerId="LiveId" clId="{B3AC3E0B-93E9-4DF5-8302-3D48A529981B}" dt="2025-05-25T19:31:33.538" v="3030" actId="26606"/>
          <ac:spMkLst>
            <pc:docMk/>
            <pc:sldMk cId="1377146951" sldId="264"/>
            <ac:spMk id="9" creationId="{9DDF079E-F776-0BE9-76C4-7DB0C4B1D154}"/>
          </ac:spMkLst>
        </pc:spChg>
        <pc:spChg chg="add">
          <ac:chgData name="Susan Pacek" userId="789ca41bd5b07d43" providerId="LiveId" clId="{B3AC3E0B-93E9-4DF5-8302-3D48A529981B}" dt="2025-05-25T19:31:33.538" v="3030" actId="26606"/>
          <ac:spMkLst>
            <pc:docMk/>
            <pc:sldMk cId="1377146951" sldId="264"/>
            <ac:spMk id="14" creationId="{3BCB5F6A-9EB0-40B0-9D13-3023E9A20508}"/>
          </ac:spMkLst>
        </pc:spChg>
        <pc:picChg chg="add mod">
          <ac:chgData name="Susan Pacek" userId="789ca41bd5b07d43" providerId="LiveId" clId="{B3AC3E0B-93E9-4DF5-8302-3D48A529981B}" dt="2025-05-25T19:31:33.538" v="3030" actId="26606"/>
          <ac:picMkLst>
            <pc:docMk/>
            <pc:sldMk cId="1377146951" sldId="264"/>
            <ac:picMk id="8" creationId="{4C48BBFE-D2AB-0E59-B883-C08846E6543A}"/>
          </ac:picMkLst>
        </pc:picChg>
      </pc:sldChg>
      <pc:sldChg chg="modSp new mod">
        <pc:chgData name="Susan Pacek" userId="789ca41bd5b07d43" providerId="LiveId" clId="{B3AC3E0B-93E9-4DF5-8302-3D48A529981B}" dt="2025-05-28T14:15:50.953" v="3137" actId="27636"/>
        <pc:sldMkLst>
          <pc:docMk/>
          <pc:sldMk cId="2147282544" sldId="265"/>
        </pc:sldMkLst>
        <pc:spChg chg="mod">
          <ac:chgData name="Susan Pacek" userId="789ca41bd5b07d43" providerId="LiveId" clId="{B3AC3E0B-93E9-4DF5-8302-3D48A529981B}" dt="2025-05-28T14:11:47.047" v="3062" actId="14100"/>
          <ac:spMkLst>
            <pc:docMk/>
            <pc:sldMk cId="2147282544" sldId="265"/>
            <ac:spMk id="2" creationId="{30C79C10-C2BF-2CD9-A8E3-4C5CB71A71C9}"/>
          </ac:spMkLst>
        </pc:spChg>
        <pc:spChg chg="mod">
          <ac:chgData name="Susan Pacek" userId="789ca41bd5b07d43" providerId="LiveId" clId="{B3AC3E0B-93E9-4DF5-8302-3D48A529981B}" dt="2025-05-28T14:15:50.949" v="3136" actId="27636"/>
          <ac:spMkLst>
            <pc:docMk/>
            <pc:sldMk cId="2147282544" sldId="265"/>
            <ac:spMk id="3" creationId="{13346DB8-5128-A16B-DA0D-AFE38145FB76}"/>
          </ac:spMkLst>
        </pc:spChg>
        <pc:spChg chg="mod">
          <ac:chgData name="Susan Pacek" userId="789ca41bd5b07d43" providerId="LiveId" clId="{B3AC3E0B-93E9-4DF5-8302-3D48A529981B}" dt="2025-05-28T14:15:50.953" v="3137" actId="27636"/>
          <ac:spMkLst>
            <pc:docMk/>
            <pc:sldMk cId="2147282544" sldId="265"/>
            <ac:spMk id="4" creationId="{A779430B-CC3B-53F6-A8AF-985C2DC6209E}"/>
          </ac:spMkLst>
        </pc:spChg>
      </pc:sldChg>
      <pc:sldChg chg="modSp new mod">
        <pc:chgData name="Susan Pacek" userId="789ca41bd5b07d43" providerId="LiveId" clId="{B3AC3E0B-93E9-4DF5-8302-3D48A529981B}" dt="2025-05-28T14:27:58.899" v="3229" actId="207"/>
        <pc:sldMkLst>
          <pc:docMk/>
          <pc:sldMk cId="2337293135" sldId="266"/>
        </pc:sldMkLst>
        <pc:spChg chg="mod">
          <ac:chgData name="Susan Pacek" userId="789ca41bd5b07d43" providerId="LiveId" clId="{B3AC3E0B-93E9-4DF5-8302-3D48A529981B}" dt="2025-05-28T14:23:26.184" v="3188" actId="27636"/>
          <ac:spMkLst>
            <pc:docMk/>
            <pc:sldMk cId="2337293135" sldId="266"/>
            <ac:spMk id="2" creationId="{C5511BD5-E9D9-2B8F-F4B1-DB711D4B164B}"/>
          </ac:spMkLst>
        </pc:spChg>
        <pc:spChg chg="mod">
          <ac:chgData name="Susan Pacek" userId="789ca41bd5b07d43" providerId="LiveId" clId="{B3AC3E0B-93E9-4DF5-8302-3D48A529981B}" dt="2025-05-28T14:27:50.105" v="3228" actId="207"/>
          <ac:spMkLst>
            <pc:docMk/>
            <pc:sldMk cId="2337293135" sldId="266"/>
            <ac:spMk id="3" creationId="{24C82054-C649-9542-DECA-D68BAEB6826F}"/>
          </ac:spMkLst>
        </pc:spChg>
        <pc:spChg chg="mod">
          <ac:chgData name="Susan Pacek" userId="789ca41bd5b07d43" providerId="LiveId" clId="{B3AC3E0B-93E9-4DF5-8302-3D48A529981B}" dt="2025-05-28T14:27:58.899" v="3229" actId="207"/>
          <ac:spMkLst>
            <pc:docMk/>
            <pc:sldMk cId="2337293135" sldId="266"/>
            <ac:spMk id="4" creationId="{34A14CA1-EBEB-EEA4-A5AE-FCB8F16D81CA}"/>
          </ac:spMkLst>
        </pc:spChg>
      </pc:sldChg>
      <pc:sldChg chg="modSp new mod">
        <pc:chgData name="Susan Pacek" userId="789ca41bd5b07d43" providerId="LiveId" clId="{B3AC3E0B-93E9-4DF5-8302-3D48A529981B}" dt="2025-05-30T23:13:08.414" v="3365" actId="20577"/>
        <pc:sldMkLst>
          <pc:docMk/>
          <pc:sldMk cId="1825047013" sldId="267"/>
        </pc:sldMkLst>
        <pc:spChg chg="mod">
          <ac:chgData name="Susan Pacek" userId="789ca41bd5b07d43" providerId="LiveId" clId="{B3AC3E0B-93E9-4DF5-8302-3D48A529981B}" dt="2025-05-28T14:12:46.594" v="3075" actId="27636"/>
          <ac:spMkLst>
            <pc:docMk/>
            <pc:sldMk cId="1825047013" sldId="267"/>
            <ac:spMk id="2" creationId="{A502F7DF-9FEC-C03D-18C4-40DE087AA654}"/>
          </ac:spMkLst>
        </pc:spChg>
        <pc:spChg chg="mod">
          <ac:chgData name="Susan Pacek" userId="789ca41bd5b07d43" providerId="LiveId" clId="{B3AC3E0B-93E9-4DF5-8302-3D48A529981B}" dt="2025-05-30T23:13:08.414" v="3365" actId="20577"/>
          <ac:spMkLst>
            <pc:docMk/>
            <pc:sldMk cId="1825047013" sldId="267"/>
            <ac:spMk id="3" creationId="{5BB02300-0DEA-B4C4-7042-0D583FD53A13}"/>
          </ac:spMkLst>
        </pc:spChg>
        <pc:spChg chg="mod">
          <ac:chgData name="Susan Pacek" userId="789ca41bd5b07d43" providerId="LiveId" clId="{B3AC3E0B-93E9-4DF5-8302-3D48A529981B}" dt="2025-05-30T23:13:00.181" v="3364" actId="27636"/>
          <ac:spMkLst>
            <pc:docMk/>
            <pc:sldMk cId="1825047013" sldId="267"/>
            <ac:spMk id="4" creationId="{DFA6E20F-63B4-52CC-54C3-7DB5BEA45055}"/>
          </ac:spMkLst>
        </pc:spChg>
      </pc:sldChg>
      <pc:sldChg chg="modSp new mod">
        <pc:chgData name="Susan Pacek" userId="789ca41bd5b07d43" providerId="LiveId" clId="{B3AC3E0B-93E9-4DF5-8302-3D48A529981B}" dt="2025-05-30T23:15:50.657" v="3369" actId="20577"/>
        <pc:sldMkLst>
          <pc:docMk/>
          <pc:sldMk cId="780983530" sldId="268"/>
        </pc:sldMkLst>
        <pc:spChg chg="mod">
          <ac:chgData name="Susan Pacek" userId="789ca41bd5b07d43" providerId="LiveId" clId="{B3AC3E0B-93E9-4DF5-8302-3D48A529981B}" dt="2025-05-28T14:21:32.631" v="3174"/>
          <ac:spMkLst>
            <pc:docMk/>
            <pc:sldMk cId="780983530" sldId="268"/>
            <ac:spMk id="2" creationId="{4B7F147B-8F08-81B2-250B-8182AA25BFF8}"/>
          </ac:spMkLst>
        </pc:spChg>
        <pc:spChg chg="mod">
          <ac:chgData name="Susan Pacek" userId="789ca41bd5b07d43" providerId="LiveId" clId="{B3AC3E0B-93E9-4DF5-8302-3D48A529981B}" dt="2025-05-30T23:15:50.657" v="3369" actId="20577"/>
          <ac:spMkLst>
            <pc:docMk/>
            <pc:sldMk cId="780983530" sldId="268"/>
            <ac:spMk id="3" creationId="{D6E85937-3346-236B-0DFC-FA14511F8412}"/>
          </ac:spMkLst>
        </pc:spChg>
        <pc:spChg chg="mod">
          <ac:chgData name="Susan Pacek" userId="789ca41bd5b07d43" providerId="LiveId" clId="{B3AC3E0B-93E9-4DF5-8302-3D48A529981B}" dt="2025-05-28T14:22:10.092" v="3181" actId="14100"/>
          <ac:spMkLst>
            <pc:docMk/>
            <pc:sldMk cId="780983530" sldId="268"/>
            <ac:spMk id="4" creationId="{13B18472-FC34-9AA9-8CFA-52C517AE37BB}"/>
          </ac:spMkLst>
        </pc:spChg>
      </pc:sldChg>
      <pc:sldChg chg="modSp new mod">
        <pc:chgData name="Susan Pacek" userId="789ca41bd5b07d43" providerId="LiveId" clId="{B3AC3E0B-93E9-4DF5-8302-3D48A529981B}" dt="2025-05-28T14:28:29.529" v="3241" actId="20577"/>
        <pc:sldMkLst>
          <pc:docMk/>
          <pc:sldMk cId="3428556033" sldId="269"/>
        </pc:sldMkLst>
        <pc:spChg chg="mod">
          <ac:chgData name="Susan Pacek" userId="789ca41bd5b07d43" providerId="LiveId" clId="{B3AC3E0B-93E9-4DF5-8302-3D48A529981B}" dt="2025-05-28T14:24:32.377" v="3201" actId="27636"/>
          <ac:spMkLst>
            <pc:docMk/>
            <pc:sldMk cId="3428556033" sldId="269"/>
            <ac:spMk id="2" creationId="{40B51F7F-07EC-4825-8D1A-E280043FD7AD}"/>
          </ac:spMkLst>
        </pc:spChg>
        <pc:spChg chg="mod">
          <ac:chgData name="Susan Pacek" userId="789ca41bd5b07d43" providerId="LiveId" clId="{B3AC3E0B-93E9-4DF5-8302-3D48A529981B}" dt="2025-05-28T14:28:10.450" v="3231" actId="20577"/>
          <ac:spMkLst>
            <pc:docMk/>
            <pc:sldMk cId="3428556033" sldId="269"/>
            <ac:spMk id="3" creationId="{F08FA6BA-C126-CED1-3E69-00696D23206D}"/>
          </ac:spMkLst>
        </pc:spChg>
        <pc:spChg chg="mod">
          <ac:chgData name="Susan Pacek" userId="789ca41bd5b07d43" providerId="LiveId" clId="{B3AC3E0B-93E9-4DF5-8302-3D48A529981B}" dt="2025-05-28T14:28:29.529" v="3241" actId="20577"/>
          <ac:spMkLst>
            <pc:docMk/>
            <pc:sldMk cId="3428556033" sldId="269"/>
            <ac:spMk id="4" creationId="{96FD3BBC-6038-99A1-AA88-98999EFCA8A8}"/>
          </ac:spMkLst>
        </pc:spChg>
      </pc:sldChg>
      <pc:sldChg chg="modSp new mod ord">
        <pc:chgData name="Susan Pacek" userId="789ca41bd5b07d43" providerId="LiveId" clId="{B3AC3E0B-93E9-4DF5-8302-3D48A529981B}" dt="2025-05-30T23:14:28.119" v="3367"/>
        <pc:sldMkLst>
          <pc:docMk/>
          <pc:sldMk cId="2204729806" sldId="270"/>
        </pc:sldMkLst>
        <pc:spChg chg="mod">
          <ac:chgData name="Susan Pacek" userId="789ca41bd5b07d43" providerId="LiveId" clId="{B3AC3E0B-93E9-4DF5-8302-3D48A529981B}" dt="2025-05-30T23:03:26.369" v="3265" actId="14100"/>
          <ac:spMkLst>
            <pc:docMk/>
            <pc:sldMk cId="2204729806" sldId="270"/>
            <ac:spMk id="2" creationId="{5CC47DE3-0126-66A1-671A-1318DA531813}"/>
          </ac:spMkLst>
        </pc:spChg>
        <pc:spChg chg="mod">
          <ac:chgData name="Susan Pacek" userId="789ca41bd5b07d43" providerId="LiveId" clId="{B3AC3E0B-93E9-4DF5-8302-3D48A529981B}" dt="2025-05-30T23:06:27.720" v="3290" actId="20577"/>
          <ac:spMkLst>
            <pc:docMk/>
            <pc:sldMk cId="2204729806" sldId="270"/>
            <ac:spMk id="3" creationId="{7DC20F0A-E090-F234-91BB-9BCEF950BF7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1963289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49693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67847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1588728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05061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4197772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4132633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3240344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3278820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C25D91-1E9A-44C6-9C36-4E4F03D8182C}"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261167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C25D91-1E9A-44C6-9C36-4E4F03D8182C}"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2904743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C25D91-1E9A-44C6-9C36-4E4F03D8182C}" type="datetimeFigureOut">
              <a:rPr lang="en-US" smtClean="0"/>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2208607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C25D91-1E9A-44C6-9C36-4E4F03D8182C}" type="datetimeFigureOut">
              <a:rPr lang="en-US" smtClean="0"/>
              <a:t>7/10/2025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2241340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C25D91-1E9A-44C6-9C36-4E4F03D8182C}" type="datetimeFigureOut">
              <a:rPr lang="en-US" smtClean="0"/>
              <a:t>7/10/2025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700181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C25D91-1E9A-44C6-9C36-4E4F03D8182C}"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233994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C25D91-1E9A-44C6-9C36-4E4F03D8182C}"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6EBA5-DBFA-4483-8A5C-B50CFFF72DAB}" type="slidenum">
              <a:rPr lang="en-US" smtClean="0"/>
              <a:t>‹#›</a:t>
            </a:fld>
            <a:endParaRPr lang="en-US"/>
          </a:p>
        </p:txBody>
      </p:sp>
    </p:spTree>
    <p:extLst>
      <p:ext uri="{BB962C8B-B14F-4D97-AF65-F5344CB8AC3E}">
        <p14:creationId xmlns:p14="http://schemas.microsoft.com/office/powerpoint/2010/main" val="3220839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1C25D91-1E9A-44C6-9C36-4E4F03D8182C}" type="datetimeFigureOut">
              <a:rPr lang="en-US" smtClean="0"/>
              <a:t>7/10/2025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416EBA5-DBFA-4483-8A5C-B50CFFF72DAB}" type="slidenum">
              <a:rPr lang="en-US" smtClean="0"/>
              <a:t>‹#›</a:t>
            </a:fld>
            <a:endParaRPr lang="en-US"/>
          </a:p>
        </p:txBody>
      </p:sp>
    </p:spTree>
    <p:extLst>
      <p:ext uri="{BB962C8B-B14F-4D97-AF65-F5344CB8AC3E}">
        <p14:creationId xmlns:p14="http://schemas.microsoft.com/office/powerpoint/2010/main" val="1272808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video" Target="https://www.youtube.com/embed/ULhjT9zZVzQ?feature=oembed"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hyperlink" Target="https://svgsilh.com/image/2746613.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awomanofsubstanceandcharacter.blogspot.com/"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BFC00F-5DA1-ECC9-97FB-3A398503B790}"/>
              </a:ext>
            </a:extLst>
          </p:cNvPr>
          <p:cNvSpPr>
            <a:spLocks noGrp="1"/>
          </p:cNvSpPr>
          <p:nvPr>
            <p:ph type="ctrTitle"/>
          </p:nvPr>
        </p:nvSpPr>
        <p:spPr>
          <a:xfrm>
            <a:off x="1024695" y="481913"/>
            <a:ext cx="8366439" cy="6215449"/>
          </a:xfrm>
        </p:spPr>
        <p:txBody>
          <a:bodyPr/>
          <a:lstStyle/>
          <a:p>
            <a:pPr marL="0" marR="0" algn="l">
              <a:lnSpc>
                <a:spcPct val="115000"/>
              </a:lnSpc>
              <a:spcAft>
                <a:spcPts val="800"/>
              </a:spcAft>
            </a:pP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Four Things to Remember</a:t>
            </a:r>
            <a:br>
              <a:rPr lang="en-US" sz="2400" u="sng" kern="100" dirty="0">
                <a:effectLst/>
                <a:latin typeface="Aptos" panose="020B0004020202020204" pitchFamily="34" charset="0"/>
                <a:ea typeface="Aptos" panose="020B0004020202020204" pitchFamily="34" charset="0"/>
                <a:cs typeface="Times New Roman" panose="02020603050405020304" pitchFamily="18" charset="0"/>
              </a:rPr>
            </a:b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r>
            <a:br>
              <a:rPr lang="en-US" sz="2400" u="sng" kern="100" dirty="0">
                <a:effectLst/>
                <a:latin typeface="Aptos" panose="020B0004020202020204" pitchFamily="34" charset="0"/>
                <a:ea typeface="Aptos" panose="020B0004020202020204" pitchFamily="34" charset="0"/>
                <a:cs typeface="Times New Roman" panose="02020603050405020304" pitchFamily="18" charset="0"/>
              </a:rPr>
            </a:b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r>
            <a:br>
              <a:rPr lang="en-US" sz="2400" u="sng" kern="100" dirty="0">
                <a:effectLst/>
                <a:latin typeface="Aptos" panose="020B0004020202020204" pitchFamily="34" charset="0"/>
                <a:ea typeface="Aptos" panose="020B0004020202020204" pitchFamily="34" charset="0"/>
                <a:cs typeface="Times New Roman" panose="02020603050405020304" pitchFamily="18" charset="0"/>
              </a:rPr>
            </a:b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r>
            <a:br>
              <a:rPr lang="en-US" sz="2400" u="sng" kern="100" dirty="0">
                <a:effectLst/>
                <a:latin typeface="Aptos" panose="020B0004020202020204" pitchFamily="34" charset="0"/>
                <a:ea typeface="Aptos" panose="020B0004020202020204" pitchFamily="34" charset="0"/>
                <a:cs typeface="Times New Roman" panose="02020603050405020304" pitchFamily="18" charset="0"/>
              </a:rPr>
            </a:b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r>
            <a:br>
              <a:rPr lang="en-US" sz="2400" u="sng" kern="100" dirty="0">
                <a:effectLst/>
                <a:latin typeface="Aptos" panose="020B0004020202020204" pitchFamily="34" charset="0"/>
                <a:ea typeface="Aptos" panose="020B0004020202020204" pitchFamily="34" charset="0"/>
                <a:cs typeface="Times New Roman" panose="02020603050405020304" pitchFamily="18" charset="0"/>
              </a:rPr>
            </a:b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r>
            <a:br>
              <a:rPr lang="en-US" sz="2400" u="sng" kern="100" dirty="0">
                <a:effectLst/>
                <a:latin typeface="Aptos" panose="020B0004020202020204" pitchFamily="34" charset="0"/>
                <a:ea typeface="Aptos" panose="020B0004020202020204" pitchFamily="34" charset="0"/>
                <a:cs typeface="Times New Roman" panose="02020603050405020304" pitchFamily="18" charset="0"/>
              </a:rPr>
            </a:br>
            <a: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t>Four Things to Remember</a:t>
            </a:r>
            <a:b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br>
            <a: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t/>
            </a:r>
            <a:b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TRUST in God’s plan for your life</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 Lord has amazing plans for my life.” 1Cor 2:9</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SURRENDER to His will for you</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 Lord is doing something new in my life.” Isa     43:19</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BELIEVE in Jesus and His true presence in the Eucharist      </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 Holy Spirit guides me to all truth.”  John 16</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RECEIVE all He has to gift freely to you</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 Lord is my shepherd and I lack nothing.” PS 23:1</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endParaRPr lang="en-US" sz="2400" dirty="0"/>
          </a:p>
        </p:txBody>
      </p:sp>
      <p:sp>
        <p:nvSpPr>
          <p:cNvPr id="3" name="Subtitle 2">
            <a:extLst>
              <a:ext uri="{FF2B5EF4-FFF2-40B4-BE49-F238E27FC236}">
                <a16:creationId xmlns:a16="http://schemas.microsoft.com/office/drawing/2014/main" xmlns="" id="{754D76C4-F55C-278E-AB96-07E9CBBA5321}"/>
              </a:ext>
            </a:extLst>
          </p:cNvPr>
          <p:cNvSpPr>
            <a:spLocks noGrp="1"/>
          </p:cNvSpPr>
          <p:nvPr>
            <p:ph type="subTitle" idx="1"/>
          </p:nvPr>
        </p:nvSpPr>
        <p:spPr>
          <a:xfrm flipV="1">
            <a:off x="1507067" y="5597610"/>
            <a:ext cx="7766936" cy="481913"/>
          </a:xfrm>
        </p:spPr>
        <p:txBody>
          <a:bodyPr/>
          <a:lstStyle/>
          <a:p>
            <a:endParaRPr lang="en-US" dirty="0"/>
          </a:p>
        </p:txBody>
      </p:sp>
    </p:spTree>
    <p:extLst>
      <p:ext uri="{BB962C8B-B14F-4D97-AF65-F5344CB8AC3E}">
        <p14:creationId xmlns:p14="http://schemas.microsoft.com/office/powerpoint/2010/main" val="4072566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7F147B-8F08-81B2-250B-8182AA25BFF8}"/>
              </a:ext>
            </a:extLst>
          </p:cNvPr>
          <p:cNvSpPr>
            <a:spLocks noGrp="1"/>
          </p:cNvSpPr>
          <p:nvPr>
            <p:ph type="title"/>
          </p:nvPr>
        </p:nvSpPr>
        <p:spPr/>
        <p:txBody>
          <a:bodyPr/>
          <a:lstStyle/>
          <a:p>
            <a:r>
              <a:rPr lang="en-US" sz="3600" b="0" i="0" u="none" strike="noStrike" dirty="0">
                <a:solidFill>
                  <a:srgbClr val="000000"/>
                </a:solidFill>
                <a:effectLst/>
                <a:latin typeface="Arial" panose="020B0604020202020204" pitchFamily="34" charset="0"/>
              </a:rPr>
              <a:t>Change My Heart Oh God</a:t>
            </a:r>
            <a:r>
              <a:rPr lang="en-US" sz="3600" b="0" dirty="0">
                <a:effectLst/>
              </a:rPr>
              <a:t/>
            </a:r>
            <a:br>
              <a:rPr lang="en-US" sz="3600" b="0" dirty="0">
                <a:effectLst/>
              </a:rPr>
            </a:br>
            <a:endParaRPr lang="en-US" dirty="0"/>
          </a:p>
        </p:txBody>
      </p:sp>
      <p:sp>
        <p:nvSpPr>
          <p:cNvPr id="3" name="Content Placeholder 2">
            <a:extLst>
              <a:ext uri="{FF2B5EF4-FFF2-40B4-BE49-F238E27FC236}">
                <a16:creationId xmlns:a16="http://schemas.microsoft.com/office/drawing/2014/main" xmlns="" id="{D6E85937-3346-236B-0DFC-FA14511F8412}"/>
              </a:ext>
            </a:extLst>
          </p:cNvPr>
          <p:cNvSpPr>
            <a:spLocks noGrp="1"/>
          </p:cNvSpPr>
          <p:nvPr>
            <p:ph sz="half" idx="1"/>
          </p:nvPr>
        </p:nvSpPr>
        <p:spPr>
          <a:xfrm>
            <a:off x="790832" y="1581665"/>
            <a:ext cx="4070537" cy="4459696"/>
          </a:xfrm>
        </p:spPr>
        <p:txBody>
          <a:bodyPr>
            <a:normAutofit fontScale="25000" lnSpcReduction="20000"/>
          </a:bodyPr>
          <a:lstStyle/>
          <a:p>
            <a:pPr rtl="0">
              <a:buNone/>
            </a:pPr>
            <a:r>
              <a:rPr lang="en-US" sz="7200" b="0" i="0" u="none" strike="noStrike" dirty="0">
                <a:solidFill>
                  <a:srgbClr val="000000"/>
                </a:solidFill>
                <a:effectLst/>
                <a:latin typeface="Arial" panose="020B0604020202020204" pitchFamily="34" charset="0"/>
              </a:rPr>
              <a:t> Change my heart Oh God, make it ever true.</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Change my heart Oh God, may I be like You.</a:t>
            </a:r>
            <a:endParaRPr lang="en-US" sz="7200" b="0" dirty="0">
              <a:effectLst/>
            </a:endParaRPr>
          </a:p>
          <a:p>
            <a:pPr rtl="0">
              <a:buNone/>
            </a:pPr>
            <a:r>
              <a:rPr lang="en-US" sz="7200" b="0" dirty="0">
                <a:effectLst/>
              </a:rPr>
              <a:t/>
            </a:r>
            <a:br>
              <a:rPr lang="en-US" sz="7200" b="0" dirty="0">
                <a:effectLst/>
              </a:rPr>
            </a:br>
            <a:r>
              <a:rPr lang="en-US" sz="7200" b="0" i="0" u="none" strike="noStrike" dirty="0">
                <a:solidFill>
                  <a:srgbClr val="000000"/>
                </a:solidFill>
                <a:effectLst/>
                <a:latin typeface="Arial" panose="020B0604020202020204" pitchFamily="34" charset="0"/>
              </a:rPr>
              <a:t>Change my heart Oh God, make it ever true.</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Change my heart Oh God, may I be like You.</a:t>
            </a:r>
            <a:endParaRPr lang="en-US" sz="7200" b="0" dirty="0">
              <a:effectLst/>
            </a:endParaRPr>
          </a:p>
          <a:p>
            <a:pPr rtl="0">
              <a:buNone/>
            </a:pPr>
            <a:r>
              <a:rPr lang="en-US" sz="7200" b="0" dirty="0">
                <a:effectLst/>
              </a:rPr>
              <a:t/>
            </a:r>
            <a:br>
              <a:rPr lang="en-US" sz="7200" b="0" dirty="0">
                <a:effectLst/>
              </a:rPr>
            </a:br>
            <a:r>
              <a:rPr lang="en-US" sz="7200" b="0" i="0" u="none" strike="noStrike" dirty="0">
                <a:solidFill>
                  <a:srgbClr val="000000"/>
                </a:solidFill>
                <a:effectLst/>
                <a:latin typeface="Arial" panose="020B0604020202020204" pitchFamily="34" charset="0"/>
              </a:rPr>
              <a:t>You are the potter, I am the clay,</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Mold me and make me, this is what I pray.</a:t>
            </a:r>
            <a:endParaRPr lang="en-US" sz="7200" b="0" dirty="0">
              <a:effectLst/>
            </a:endParaRPr>
          </a:p>
          <a:p>
            <a:pPr rtl="0">
              <a:buNone/>
            </a:pPr>
            <a:r>
              <a:rPr lang="en-US" sz="7200" b="0" dirty="0">
                <a:effectLst/>
              </a:rPr>
              <a:t/>
            </a:r>
            <a:br>
              <a:rPr lang="en-US" sz="7200" b="0" dirty="0">
                <a:effectLst/>
              </a:rPr>
            </a:br>
            <a:r>
              <a:rPr lang="en-US" sz="7200" b="0" i="0" u="none" strike="noStrike" dirty="0">
                <a:solidFill>
                  <a:srgbClr val="000000"/>
                </a:solidFill>
                <a:effectLst/>
                <a:latin typeface="Arial" panose="020B0604020202020204" pitchFamily="34" charset="0"/>
              </a:rPr>
              <a:t>Change my heart Oh God, make it ever true.</a:t>
            </a:r>
            <a:endParaRPr lang="en-US" sz="7200" b="0" dirty="0">
              <a:effectLst/>
            </a:endParaRPr>
          </a:p>
          <a:p>
            <a:pPr rtl="0">
              <a:buNone/>
            </a:pPr>
            <a:r>
              <a:rPr lang="en-US" sz="1800" b="0" i="0" u="none" strike="noStrike" dirty="0">
                <a:solidFill>
                  <a:srgbClr val="000000"/>
                </a:solidFill>
                <a:effectLst/>
                <a:latin typeface="Arial" panose="020B0604020202020204" pitchFamily="34" charset="0"/>
              </a:rPr>
              <a:t> </a:t>
            </a:r>
            <a:endParaRPr lang="en-US" b="0" dirty="0">
              <a:effectLst/>
            </a:endParaRPr>
          </a:p>
          <a:p>
            <a:pPr rtl="0">
              <a:buNone/>
            </a:pPr>
            <a:r>
              <a:rPr lang="en-US" b="0" dirty="0">
                <a:effectLst/>
              </a:rPr>
              <a:t> </a:t>
            </a:r>
            <a:endParaRPr lang="en-US" dirty="0"/>
          </a:p>
        </p:txBody>
      </p:sp>
      <p:sp>
        <p:nvSpPr>
          <p:cNvPr id="4" name="Content Placeholder 3">
            <a:extLst>
              <a:ext uri="{FF2B5EF4-FFF2-40B4-BE49-F238E27FC236}">
                <a16:creationId xmlns:a16="http://schemas.microsoft.com/office/drawing/2014/main" xmlns="" id="{13B18472-FC34-9AA9-8CFA-52C517AE37BB}"/>
              </a:ext>
            </a:extLst>
          </p:cNvPr>
          <p:cNvSpPr>
            <a:spLocks noGrp="1"/>
          </p:cNvSpPr>
          <p:nvPr>
            <p:ph sz="half" idx="2"/>
          </p:nvPr>
        </p:nvSpPr>
        <p:spPr>
          <a:xfrm>
            <a:off x="5089970" y="1729946"/>
            <a:ext cx="4184034" cy="4311417"/>
          </a:xfrm>
        </p:spPr>
        <p:txBody>
          <a:bodyPr>
            <a:normAutofit fontScale="25000" lnSpcReduction="20000"/>
          </a:bodyPr>
          <a:lstStyle/>
          <a:p>
            <a:pPr rtl="0">
              <a:buNone/>
            </a:pPr>
            <a:r>
              <a:rPr lang="en-US" sz="7200" b="0" i="0" u="none" strike="noStrike" dirty="0">
                <a:solidFill>
                  <a:srgbClr val="000000"/>
                </a:solidFill>
                <a:effectLst/>
                <a:latin typeface="Arial" panose="020B0604020202020204" pitchFamily="34" charset="0"/>
              </a:rPr>
              <a:t>Change my heart Oh God, may I be like You.</a:t>
            </a:r>
            <a:endParaRPr lang="en-US" sz="7200" b="0" dirty="0">
              <a:effectLst/>
            </a:endParaRPr>
          </a:p>
          <a:p>
            <a:pPr rtl="0">
              <a:buNone/>
            </a:pPr>
            <a:r>
              <a:rPr lang="en-US" sz="7200" b="0" dirty="0">
                <a:effectLst/>
              </a:rPr>
              <a:t/>
            </a:r>
            <a:br>
              <a:rPr lang="en-US" sz="7200" b="0" dirty="0">
                <a:effectLst/>
              </a:rPr>
            </a:br>
            <a:r>
              <a:rPr lang="en-US" sz="7200" b="0" i="0" u="none" strike="noStrike" dirty="0">
                <a:solidFill>
                  <a:srgbClr val="000000"/>
                </a:solidFill>
                <a:effectLst/>
                <a:latin typeface="Arial" panose="020B0604020202020204" pitchFamily="34" charset="0"/>
              </a:rPr>
              <a:t>Jesus, O Jesus</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Come and fill your lambs</a:t>
            </a:r>
            <a:endParaRPr lang="en-US" sz="7200" b="0" dirty="0">
              <a:effectLst/>
            </a:endParaRPr>
          </a:p>
          <a:p>
            <a:pPr rtl="0">
              <a:buNone/>
            </a:pPr>
            <a:r>
              <a:rPr lang="en-US" sz="7200" b="0" dirty="0">
                <a:effectLst/>
              </a:rPr>
              <a:t/>
            </a:r>
            <a:br>
              <a:rPr lang="en-US" sz="7200" b="0" dirty="0">
                <a:effectLst/>
              </a:rPr>
            </a:br>
            <a:r>
              <a:rPr lang="en-US" sz="7200" b="0" i="0" u="none" strike="noStrike" dirty="0">
                <a:solidFill>
                  <a:srgbClr val="000000"/>
                </a:solidFill>
                <a:effectLst/>
                <a:latin typeface="Arial" panose="020B0604020202020204" pitchFamily="34" charset="0"/>
              </a:rPr>
              <a:t>Jesus, O Jesus</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Come and fill your lambs</a:t>
            </a:r>
            <a:endParaRPr lang="en-US" sz="7200" b="0" dirty="0">
              <a:effectLst/>
            </a:endParaRPr>
          </a:p>
          <a:p>
            <a:pPr rtl="0">
              <a:buNone/>
            </a:pPr>
            <a:r>
              <a:rPr lang="en-US" sz="7200" b="0" dirty="0">
                <a:effectLst/>
              </a:rPr>
              <a:t/>
            </a:r>
            <a:br>
              <a:rPr lang="en-US" sz="7200" b="0" dirty="0">
                <a:effectLst/>
              </a:rPr>
            </a:br>
            <a:r>
              <a:rPr lang="en-US" sz="7200" b="0" i="0" u="none" strike="noStrike" dirty="0">
                <a:solidFill>
                  <a:srgbClr val="000000"/>
                </a:solidFill>
                <a:effectLst/>
                <a:latin typeface="Arial" panose="020B0604020202020204" pitchFamily="34" charset="0"/>
              </a:rPr>
              <a:t>Change my heart Oh God, make it ever true.</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Change my heart Oh God, may I be like You.</a:t>
            </a:r>
            <a:endParaRPr lang="en-US" sz="7200" b="0" dirty="0">
              <a:effectLst/>
            </a:endParaRPr>
          </a:p>
          <a:p>
            <a:pPr marL="0" indent="0">
              <a:buNone/>
            </a:pPr>
            <a:endParaRPr lang="en-US" dirty="0"/>
          </a:p>
        </p:txBody>
      </p:sp>
    </p:spTree>
    <p:extLst>
      <p:ext uri="{BB962C8B-B14F-4D97-AF65-F5344CB8AC3E}">
        <p14:creationId xmlns:p14="http://schemas.microsoft.com/office/powerpoint/2010/main" val="780983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476840-3C13-D7E4-7280-779E1BA3D60E}"/>
              </a:ext>
            </a:extLst>
          </p:cNvPr>
          <p:cNvSpPr>
            <a:spLocks noGrp="1"/>
          </p:cNvSpPr>
          <p:nvPr>
            <p:ph type="title"/>
          </p:nvPr>
        </p:nvSpPr>
        <p:spPr>
          <a:xfrm>
            <a:off x="677334" y="609600"/>
            <a:ext cx="8596668" cy="873211"/>
          </a:xfrm>
        </p:spPr>
        <p:txBody>
          <a:bodyPr/>
          <a:lstStyle/>
          <a:p>
            <a:r>
              <a:rPr lang="en-US" dirty="0"/>
              <a:t>Psalm 139  </a:t>
            </a:r>
            <a:r>
              <a:rPr lang="en-US" sz="2000" dirty="0"/>
              <a:t>(V. 1-6, 12-15)</a:t>
            </a:r>
          </a:p>
        </p:txBody>
      </p:sp>
      <p:sp>
        <p:nvSpPr>
          <p:cNvPr id="3" name="Content Placeholder 2">
            <a:extLst>
              <a:ext uri="{FF2B5EF4-FFF2-40B4-BE49-F238E27FC236}">
                <a16:creationId xmlns:a16="http://schemas.microsoft.com/office/drawing/2014/main" xmlns="" id="{211952BC-8CF9-6D7E-1B45-7145127B76A1}"/>
              </a:ext>
            </a:extLst>
          </p:cNvPr>
          <p:cNvSpPr>
            <a:spLocks noGrp="1"/>
          </p:cNvSpPr>
          <p:nvPr>
            <p:ph sz="half" idx="1"/>
          </p:nvPr>
        </p:nvSpPr>
        <p:spPr>
          <a:xfrm>
            <a:off x="420130" y="1940011"/>
            <a:ext cx="4732638" cy="4448432"/>
          </a:xfrm>
        </p:spPr>
        <p:txBody>
          <a:bodyPr>
            <a:noAutofit/>
          </a:bodyPr>
          <a:lstStyle/>
          <a:p>
            <a:pPr marL="0" indent="0" algn="ctr">
              <a:buNone/>
            </a:pPr>
            <a:r>
              <a:rPr lang="en-US" dirty="0"/>
              <a:t>Lord, you have probed me and you know me;</a:t>
            </a:r>
          </a:p>
          <a:p>
            <a:pPr marL="0" indent="0" algn="ctr">
              <a:buNone/>
            </a:pPr>
            <a:r>
              <a:rPr lang="en-US" dirty="0"/>
              <a:t>You know when I sit and when I stand;</a:t>
            </a:r>
          </a:p>
          <a:p>
            <a:pPr marL="0" indent="0" algn="ctr">
              <a:buNone/>
            </a:pPr>
            <a:r>
              <a:rPr lang="en-US" dirty="0"/>
              <a:t>You understand my thoughts from afar….</a:t>
            </a:r>
          </a:p>
          <a:p>
            <a:pPr marL="0" indent="0" algn="ctr">
              <a:buNone/>
            </a:pPr>
            <a:r>
              <a:rPr lang="en-US" dirty="0"/>
              <a:t>With all my ways you are familiar.</a:t>
            </a:r>
          </a:p>
          <a:p>
            <a:pPr marL="0" indent="0" algn="ctr">
              <a:buNone/>
            </a:pPr>
            <a:r>
              <a:rPr lang="en-US" dirty="0"/>
              <a:t>Even before a word is on my tongue, behold</a:t>
            </a:r>
          </a:p>
          <a:p>
            <a:pPr marL="0" indent="0" algn="ctr">
              <a:buNone/>
            </a:pPr>
            <a:r>
              <a:rPr lang="en-US" dirty="0"/>
              <a:t>O Lord, you know the whole of it.</a:t>
            </a:r>
          </a:p>
          <a:p>
            <a:pPr marL="0" indent="0" algn="ctr">
              <a:buNone/>
            </a:pPr>
            <a:r>
              <a:rPr lang="en-US" dirty="0"/>
              <a:t>Behind me and before me, you hem me in</a:t>
            </a:r>
          </a:p>
          <a:p>
            <a:pPr marL="0" indent="0" algn="ctr">
              <a:buNone/>
            </a:pPr>
            <a:r>
              <a:rPr lang="en-US" dirty="0"/>
              <a:t>And rest your hand upon me. </a:t>
            </a:r>
          </a:p>
          <a:p>
            <a:pPr marL="0" indent="0" algn="ctr">
              <a:buNone/>
            </a:pPr>
            <a:r>
              <a:rPr lang="en-US" dirty="0"/>
              <a:t> </a:t>
            </a:r>
          </a:p>
        </p:txBody>
      </p:sp>
      <p:sp>
        <p:nvSpPr>
          <p:cNvPr id="4" name="Content Placeholder 3">
            <a:extLst>
              <a:ext uri="{FF2B5EF4-FFF2-40B4-BE49-F238E27FC236}">
                <a16:creationId xmlns:a16="http://schemas.microsoft.com/office/drawing/2014/main" xmlns="" id="{45B30433-09DF-EC72-9521-22F2883C8726}"/>
              </a:ext>
            </a:extLst>
          </p:cNvPr>
          <p:cNvSpPr>
            <a:spLocks noGrp="1"/>
          </p:cNvSpPr>
          <p:nvPr>
            <p:ph sz="half" idx="2"/>
          </p:nvPr>
        </p:nvSpPr>
        <p:spPr>
          <a:xfrm>
            <a:off x="5522454" y="1940011"/>
            <a:ext cx="4573015" cy="4308389"/>
          </a:xfrm>
        </p:spPr>
        <p:txBody>
          <a:bodyPr>
            <a:normAutofit/>
          </a:bodyPr>
          <a:lstStyle/>
          <a:p>
            <a:pPr marL="0" indent="0" algn="ctr">
              <a:buNone/>
            </a:pPr>
            <a:r>
              <a:rPr lang="en-US" sz="1800" dirty="0"/>
              <a:t>Such knowledge is too wonderful for me,</a:t>
            </a:r>
          </a:p>
          <a:p>
            <a:pPr marL="0" indent="0" algn="ctr">
              <a:buNone/>
            </a:pPr>
            <a:r>
              <a:rPr lang="en-US" sz="1800" dirty="0"/>
              <a:t>Too lofty for me to attain</a:t>
            </a:r>
          </a:p>
          <a:p>
            <a:pPr marL="0" indent="0" algn="ctr">
              <a:buNone/>
            </a:pPr>
            <a:r>
              <a:rPr lang="en-US" dirty="0"/>
              <a:t>For you, darkness itself is not dark</a:t>
            </a:r>
          </a:p>
          <a:p>
            <a:pPr marL="0" indent="0" algn="ctr">
              <a:buNone/>
            </a:pPr>
            <a:r>
              <a:rPr lang="en-US" dirty="0"/>
              <a:t>And night shines as the day;</a:t>
            </a:r>
          </a:p>
          <a:p>
            <a:pPr marL="0" indent="0" algn="ctr">
              <a:buNone/>
            </a:pPr>
            <a:r>
              <a:rPr lang="en-US" dirty="0"/>
              <a:t>Darkness and light are the same.  </a:t>
            </a:r>
          </a:p>
          <a:p>
            <a:pPr marL="0" indent="0" algn="ctr">
              <a:buNone/>
            </a:pPr>
            <a:r>
              <a:rPr lang="en-US" dirty="0"/>
              <a:t>Truly you have formed my inmost being;</a:t>
            </a:r>
          </a:p>
          <a:p>
            <a:pPr marL="0" indent="0" algn="ctr">
              <a:buNone/>
            </a:pPr>
            <a:r>
              <a:rPr lang="en-US" dirty="0"/>
              <a:t>You knit me in my mother’s womb  …</a:t>
            </a:r>
          </a:p>
          <a:p>
            <a:pPr marL="0" indent="0" algn="ctr">
              <a:buNone/>
            </a:pPr>
            <a:r>
              <a:rPr lang="en-US" dirty="0"/>
              <a:t>My soul also, you knew full well  …</a:t>
            </a:r>
          </a:p>
          <a:p>
            <a:pPr marL="0" indent="0" algn="ctr">
              <a:buNone/>
            </a:pPr>
            <a:r>
              <a:rPr lang="en-US" dirty="0"/>
              <a:t>Your eyes </a:t>
            </a:r>
            <a:r>
              <a:rPr lang="en-US" dirty="0" err="1"/>
              <a:t>hav</a:t>
            </a:r>
            <a:r>
              <a:rPr lang="en-US" dirty="0"/>
              <a:t> </a:t>
            </a:r>
            <a:r>
              <a:rPr lang="en-US" dirty="0" err="1"/>
              <a:t>eseen</a:t>
            </a:r>
            <a:r>
              <a:rPr lang="en-US" dirty="0"/>
              <a:t> my actions,</a:t>
            </a:r>
          </a:p>
          <a:p>
            <a:pPr marL="0" indent="0" algn="ctr">
              <a:buNone/>
            </a:pPr>
            <a:r>
              <a:rPr lang="en-US" dirty="0"/>
              <a:t>In your book they are all written.</a:t>
            </a:r>
          </a:p>
          <a:p>
            <a:pPr marL="0" indent="0">
              <a:buNone/>
            </a:pPr>
            <a:endParaRPr lang="en-US" dirty="0"/>
          </a:p>
        </p:txBody>
      </p:sp>
    </p:spTree>
    <p:extLst>
      <p:ext uri="{BB962C8B-B14F-4D97-AF65-F5344CB8AC3E}">
        <p14:creationId xmlns:p14="http://schemas.microsoft.com/office/powerpoint/2010/main" val="1671328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C47DE3-0126-66A1-671A-1318DA531813}"/>
              </a:ext>
            </a:extLst>
          </p:cNvPr>
          <p:cNvSpPr>
            <a:spLocks noGrp="1"/>
          </p:cNvSpPr>
          <p:nvPr>
            <p:ph type="title"/>
          </p:nvPr>
        </p:nvSpPr>
        <p:spPr>
          <a:xfrm>
            <a:off x="677334" y="609600"/>
            <a:ext cx="8596668" cy="724930"/>
          </a:xfrm>
        </p:spPr>
        <p:txBody>
          <a:bodyPr/>
          <a:lstStyle/>
          <a:p>
            <a:r>
              <a:rPr lang="en-US" dirty="0"/>
              <a:t>Discussion Questions</a:t>
            </a:r>
          </a:p>
        </p:txBody>
      </p:sp>
      <p:sp>
        <p:nvSpPr>
          <p:cNvPr id="3" name="Content Placeholder 2">
            <a:extLst>
              <a:ext uri="{FF2B5EF4-FFF2-40B4-BE49-F238E27FC236}">
                <a16:creationId xmlns:a16="http://schemas.microsoft.com/office/drawing/2014/main" xmlns="" id="{7DC20F0A-E090-F234-91BB-9BCEF950BF7F}"/>
              </a:ext>
            </a:extLst>
          </p:cNvPr>
          <p:cNvSpPr>
            <a:spLocks noGrp="1"/>
          </p:cNvSpPr>
          <p:nvPr>
            <p:ph idx="1"/>
          </p:nvPr>
        </p:nvSpPr>
        <p:spPr>
          <a:xfrm>
            <a:off x="677334" y="1421027"/>
            <a:ext cx="8596668" cy="4620335"/>
          </a:xfrm>
        </p:spPr>
        <p:txBody>
          <a:bodyPr>
            <a:normAutofit fontScale="25000" lnSpcReduction="20000"/>
          </a:bodyPr>
          <a:lstStyle/>
          <a:p>
            <a:pPr marL="342900" marR="0" lvl="0" indent="-342900">
              <a:lnSpc>
                <a:spcPct val="115000"/>
              </a:lnSpc>
              <a:buFont typeface="+mj-lt"/>
              <a:buAutoNum type="arabicPeriod"/>
            </a:pPr>
            <a:r>
              <a:rPr lang="en-US" sz="7600" kern="100" dirty="0">
                <a:effectLst/>
                <a:latin typeface="Aptos" panose="020B0004020202020204" pitchFamily="34" charset="0"/>
                <a:ea typeface="Aptos" panose="020B0004020202020204" pitchFamily="34" charset="0"/>
                <a:cs typeface="Times New Roman" panose="02020603050405020304" pitchFamily="18" charset="0"/>
              </a:rPr>
              <a:t>What mental picture do you have of the disciples on Pentecost?</a:t>
            </a:r>
          </a:p>
          <a:p>
            <a:pPr marL="342900" marR="0" lvl="0" indent="-342900">
              <a:lnSpc>
                <a:spcPct val="115000"/>
              </a:lnSpc>
              <a:buFont typeface="+mj-lt"/>
              <a:buAutoNum type="arabicPeriod"/>
            </a:pPr>
            <a:r>
              <a:rPr lang="en-US" sz="7600" kern="100" dirty="0">
                <a:effectLst/>
                <a:latin typeface="Aptos" panose="020B0004020202020204" pitchFamily="34" charset="0"/>
                <a:ea typeface="Aptos" panose="020B0004020202020204" pitchFamily="34" charset="0"/>
                <a:cs typeface="Times New Roman" panose="02020603050405020304" pitchFamily="18" charset="0"/>
              </a:rPr>
              <a:t>In what ways might it be difficult to yield to the working of the Holy Spirit?</a:t>
            </a:r>
          </a:p>
          <a:p>
            <a:pPr marL="342900" marR="0" lvl="0" indent="-342900">
              <a:lnSpc>
                <a:spcPct val="115000"/>
              </a:lnSpc>
              <a:buFont typeface="+mj-lt"/>
              <a:buAutoNum type="arabicPeriod"/>
            </a:pPr>
            <a:r>
              <a:rPr lang="en-US" sz="7200" kern="100" dirty="0">
                <a:effectLst/>
                <a:latin typeface="Aptos" panose="020B0004020202020204" pitchFamily="34" charset="0"/>
                <a:ea typeface="Aptos" panose="020B0004020202020204" pitchFamily="34" charset="0"/>
                <a:cs typeface="Times New Roman" panose="02020603050405020304" pitchFamily="18" charset="0"/>
              </a:rPr>
              <a:t>What do you expect to happen when we pray for New Life in the Spirit with everyone on the evening of Pentecost 2025, June 8</a:t>
            </a:r>
            <a:r>
              <a:rPr lang="en-US" sz="7200" kern="100" baseline="30000" dirty="0">
                <a:effectLst/>
                <a:latin typeface="Aptos" panose="020B0004020202020204" pitchFamily="34" charset="0"/>
                <a:ea typeface="Aptos" panose="020B0004020202020204" pitchFamily="34" charset="0"/>
                <a:cs typeface="Times New Roman" panose="02020603050405020304" pitchFamily="18" charset="0"/>
              </a:rPr>
              <a:t>th</a:t>
            </a:r>
            <a:r>
              <a:rPr lang="en-US" sz="7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lnSpc>
                <a:spcPct val="115000"/>
              </a:lnSpc>
              <a:buFont typeface="+mj-lt"/>
              <a:buAutoNum type="arabicPeriod"/>
            </a:pPr>
            <a:r>
              <a:rPr lang="en-US" sz="7200" kern="100" dirty="0">
                <a:effectLst/>
                <a:latin typeface="Aptos" panose="020B0004020202020204" pitchFamily="34" charset="0"/>
                <a:ea typeface="Aptos" panose="020B0004020202020204" pitchFamily="34" charset="0"/>
                <a:cs typeface="Times New Roman" panose="02020603050405020304" pitchFamily="18" charset="0"/>
              </a:rPr>
              <a:t>What gifts do you wish to receive in more power on Pentecost?</a:t>
            </a:r>
          </a:p>
          <a:p>
            <a:pPr marL="342900" marR="0" lvl="0" indent="-342900">
              <a:lnSpc>
                <a:spcPct val="115000"/>
              </a:lnSpc>
              <a:buFont typeface="+mj-lt"/>
              <a:buAutoNum type="arabicPeriod"/>
            </a:pPr>
            <a:r>
              <a:rPr lang="en-US" sz="7200" kern="100" dirty="0">
                <a:effectLst/>
                <a:latin typeface="Aptos" panose="020B0004020202020204" pitchFamily="34" charset="0"/>
                <a:ea typeface="Aptos" panose="020B0004020202020204" pitchFamily="34" charset="0"/>
                <a:cs typeface="Times New Roman" panose="02020603050405020304" pitchFamily="18" charset="0"/>
              </a:rPr>
              <a:t>What gifts do you wish to understand and use in your life?</a:t>
            </a:r>
          </a:p>
          <a:p>
            <a:pPr marL="342900" marR="0" lvl="0" indent="-342900">
              <a:lnSpc>
                <a:spcPct val="115000"/>
              </a:lnSpc>
              <a:buFont typeface="+mj-lt"/>
              <a:buAutoNum type="arabicPeriod"/>
            </a:pPr>
            <a:r>
              <a:rPr lang="en-US" sz="7200" kern="100" dirty="0">
                <a:effectLst/>
                <a:latin typeface="Aptos" panose="020B0004020202020204" pitchFamily="34" charset="0"/>
                <a:ea typeface="Aptos" panose="020B0004020202020204" pitchFamily="34" charset="0"/>
                <a:cs typeface="Times New Roman" panose="02020603050405020304" pitchFamily="18" charset="0"/>
              </a:rPr>
              <a:t>What importance do repentance, conversion or reconciliation have in your family today?  What importance did they have to your family when you were a child?</a:t>
            </a:r>
          </a:p>
          <a:p>
            <a:pPr marL="342900" marR="0" lvl="0" indent="-342900">
              <a:lnSpc>
                <a:spcPct val="115000"/>
              </a:lnSpc>
              <a:buFont typeface="+mj-lt"/>
              <a:buAutoNum type="arabicPeriod"/>
            </a:pPr>
            <a:r>
              <a:rPr lang="en-US" sz="7200" kern="100" dirty="0">
                <a:effectLst/>
                <a:latin typeface="Aptos" panose="020B0004020202020204" pitchFamily="34" charset="0"/>
                <a:ea typeface="Aptos" panose="020B0004020202020204" pitchFamily="34" charset="0"/>
                <a:cs typeface="Times New Roman" panose="02020603050405020304" pitchFamily="18" charset="0"/>
              </a:rPr>
              <a:t>Do you expect this Pentecost experience to be different from your Confirmation?</a:t>
            </a:r>
          </a:p>
          <a:p>
            <a:pPr marL="457200" marR="0">
              <a:lnSpc>
                <a:spcPct val="115000"/>
              </a:lnSpc>
              <a:spcAft>
                <a:spcPts val="800"/>
              </a:spcAft>
              <a:buNone/>
            </a:pPr>
            <a:r>
              <a:rPr lang="en-US" sz="7200" kern="100" dirty="0">
                <a:effectLst/>
                <a:latin typeface="Aptos" panose="020B0004020202020204" pitchFamily="34" charset="0"/>
                <a:ea typeface="Aptos" panose="020B0004020202020204" pitchFamily="34" charset="0"/>
                <a:cs typeface="Times New Roman" panose="02020603050405020304" pitchFamily="18" charset="0"/>
              </a:rPr>
              <a:t> </a:t>
            </a:r>
            <a:r>
              <a:rPr lang="en-US" sz="7200" b="1" kern="100" dirty="0">
                <a:effectLst/>
                <a:latin typeface="Aptos" panose="020B0004020202020204" pitchFamily="34" charset="0"/>
                <a:ea typeface="Aptos" panose="020B0004020202020204" pitchFamily="34" charset="0"/>
                <a:cs typeface="Times New Roman" panose="02020603050405020304" pitchFamily="18" charset="0"/>
              </a:rPr>
              <a:t>Scripture</a:t>
            </a:r>
            <a:endParaRPr lang="en-US" sz="7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7200" kern="100" dirty="0">
                <a:effectLst/>
                <a:latin typeface="Aptos" panose="020B0004020202020204" pitchFamily="34" charset="0"/>
                <a:ea typeface="Aptos" panose="020B0004020202020204" pitchFamily="34" charset="0"/>
                <a:cs typeface="Times New Roman" panose="02020603050405020304" pitchFamily="18" charset="0"/>
              </a:rPr>
              <a:t>2 Cor.4:7             2 Timothy 2:20                Romans 9:20-21          Matt. 37:3-10</a:t>
            </a:r>
          </a:p>
          <a:p>
            <a:pPr marL="0" marR="0">
              <a:lnSpc>
                <a:spcPct val="115000"/>
              </a:lnSpc>
              <a:spcAft>
                <a:spcPts val="800"/>
              </a:spcAft>
            </a:pPr>
            <a:r>
              <a:rPr lang="en-US" sz="7200" kern="100" dirty="0">
                <a:effectLst/>
                <a:latin typeface="Aptos" panose="020B0004020202020204" pitchFamily="34" charset="0"/>
                <a:ea typeface="Aptos" panose="020B0004020202020204" pitchFamily="34" charset="0"/>
                <a:cs typeface="Times New Roman" panose="02020603050405020304" pitchFamily="18" charset="0"/>
              </a:rPr>
              <a:t>1 Peter 2:24           Jn. 10:10  </a:t>
            </a:r>
          </a:p>
          <a:p>
            <a:pPr marL="0" indent="0">
              <a:buNone/>
            </a:pPr>
            <a:endParaRPr lang="en-US" dirty="0"/>
          </a:p>
        </p:txBody>
      </p:sp>
    </p:spTree>
    <p:extLst>
      <p:ext uri="{BB962C8B-B14F-4D97-AF65-F5344CB8AC3E}">
        <p14:creationId xmlns:p14="http://schemas.microsoft.com/office/powerpoint/2010/main" val="2204729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511BD5-E9D9-2B8F-F4B1-DB711D4B164B}"/>
              </a:ext>
            </a:extLst>
          </p:cNvPr>
          <p:cNvSpPr>
            <a:spLocks noGrp="1"/>
          </p:cNvSpPr>
          <p:nvPr>
            <p:ph type="title"/>
          </p:nvPr>
        </p:nvSpPr>
        <p:spPr>
          <a:xfrm>
            <a:off x="677334" y="609600"/>
            <a:ext cx="8596668" cy="823784"/>
          </a:xfrm>
        </p:spPr>
        <p:txBody>
          <a:bodyPr>
            <a:normAutofit fontScale="90000"/>
          </a:bodyPr>
          <a:lstStyle/>
          <a:p>
            <a:r>
              <a:rPr lang="en-US" sz="3600" b="0" i="0" u="none" strike="noStrike" dirty="0">
                <a:solidFill>
                  <a:srgbClr val="000000"/>
                </a:solidFill>
                <a:effectLst/>
                <a:latin typeface="Arial" panose="020B0604020202020204" pitchFamily="34" charset="0"/>
              </a:rPr>
              <a:t>Christ Be Our Light</a:t>
            </a:r>
            <a:r>
              <a:rPr lang="en-US" b="0" dirty="0">
                <a:effectLst/>
              </a:rPr>
              <a:t/>
            </a:r>
            <a:br>
              <a:rPr lang="en-US" b="0" dirty="0">
                <a:effectLst/>
              </a:rPr>
            </a:br>
            <a:endParaRPr lang="en-US" dirty="0"/>
          </a:p>
        </p:txBody>
      </p:sp>
      <p:sp>
        <p:nvSpPr>
          <p:cNvPr id="3" name="Content Placeholder 2">
            <a:extLst>
              <a:ext uri="{FF2B5EF4-FFF2-40B4-BE49-F238E27FC236}">
                <a16:creationId xmlns:a16="http://schemas.microsoft.com/office/drawing/2014/main" xmlns="" id="{24C82054-C649-9542-DECA-D68BAEB6826F}"/>
              </a:ext>
            </a:extLst>
          </p:cNvPr>
          <p:cNvSpPr>
            <a:spLocks noGrp="1"/>
          </p:cNvSpPr>
          <p:nvPr>
            <p:ph sz="half" idx="1"/>
          </p:nvPr>
        </p:nvSpPr>
        <p:spPr>
          <a:xfrm>
            <a:off x="677334" y="1433384"/>
            <a:ext cx="4184035" cy="4815016"/>
          </a:xfrm>
        </p:spPr>
        <p:txBody>
          <a:bodyPr>
            <a:normAutofit fontScale="92500" lnSpcReduction="10000"/>
          </a:bodyPr>
          <a:lstStyle/>
          <a:p>
            <a:pPr rtl="0">
              <a:buNone/>
            </a:pPr>
            <a:r>
              <a:rPr lang="en-US" sz="1800" b="0" i="0" u="none" strike="noStrike" dirty="0">
                <a:solidFill>
                  <a:srgbClr val="000000"/>
                </a:solidFill>
                <a:effectLst/>
                <a:latin typeface="Arial" panose="020B0604020202020204" pitchFamily="34" charset="0"/>
              </a:rPr>
              <a:t> </a:t>
            </a:r>
            <a:r>
              <a:rPr lang="en-US" sz="2000" b="0" i="0" u="none" strike="noStrike" dirty="0">
                <a:solidFill>
                  <a:srgbClr val="000000"/>
                </a:solidFill>
                <a:effectLst/>
                <a:latin typeface="Arial" panose="020B0604020202020204" pitchFamily="34" charset="0"/>
              </a:rPr>
              <a:t>Longing for light, we wait in darkness</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Longing for truth, we turn to You</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Make us Your own, Your holy people</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Light for the world to see</a:t>
            </a:r>
            <a:endParaRPr lang="en-US" sz="2000" b="0" dirty="0">
              <a:effectLst/>
            </a:endParaRPr>
          </a:p>
          <a:p>
            <a:pPr rtl="0">
              <a:buNone/>
            </a:pPr>
            <a:r>
              <a:rPr lang="en-US" sz="2000" b="0" i="0" u="none" strike="noStrike" dirty="0">
                <a:solidFill>
                  <a:srgbClr val="FF0000"/>
                </a:solidFill>
                <a:effectLst/>
                <a:latin typeface="Arial" panose="020B0604020202020204" pitchFamily="34" charset="0"/>
              </a:rPr>
              <a:t>refrain</a:t>
            </a:r>
            <a:endParaRPr lang="en-US" sz="2000" b="0" dirty="0">
              <a:solidFill>
                <a:srgbClr val="FF0000"/>
              </a:solidFill>
              <a:effectLst/>
            </a:endParaRPr>
          </a:p>
          <a:p>
            <a:pPr rtl="0">
              <a:buNone/>
            </a:pPr>
            <a:r>
              <a:rPr lang="en-US" sz="2000" b="0" i="0" u="none" strike="noStrike" dirty="0">
                <a:solidFill>
                  <a:srgbClr val="000000"/>
                </a:solidFill>
                <a:effectLst/>
                <a:latin typeface="Arial" panose="020B0604020202020204" pitchFamily="34" charset="0"/>
              </a:rPr>
              <a:t>Christ, be our light</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Shine in our hearts</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Shine through the darkness</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Christ, be our light</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Shine in Your church gathered today</a:t>
            </a:r>
            <a:endParaRPr lang="en-US" sz="2000" b="0" dirty="0">
              <a:effectLst/>
            </a:endParaRPr>
          </a:p>
          <a:p>
            <a:pPr>
              <a:buNone/>
            </a:pPr>
            <a:r>
              <a:rPr lang="en-US" sz="2000" b="0" dirty="0">
                <a:effectLst/>
              </a:rPr>
              <a:t/>
            </a:r>
            <a:br>
              <a:rPr lang="en-US" sz="2000" b="0" dirty="0">
                <a:effectLst/>
              </a:rPr>
            </a:br>
            <a:endParaRPr lang="en-US" sz="2000" dirty="0"/>
          </a:p>
        </p:txBody>
      </p:sp>
      <p:sp>
        <p:nvSpPr>
          <p:cNvPr id="4" name="Content Placeholder 3">
            <a:extLst>
              <a:ext uri="{FF2B5EF4-FFF2-40B4-BE49-F238E27FC236}">
                <a16:creationId xmlns:a16="http://schemas.microsoft.com/office/drawing/2014/main" xmlns="" id="{34A14CA1-EBEB-EEA4-A5AE-FCB8F16D81CA}"/>
              </a:ext>
            </a:extLst>
          </p:cNvPr>
          <p:cNvSpPr>
            <a:spLocks noGrp="1"/>
          </p:cNvSpPr>
          <p:nvPr>
            <p:ph sz="half" idx="2"/>
          </p:nvPr>
        </p:nvSpPr>
        <p:spPr>
          <a:xfrm>
            <a:off x="5089968" y="1272745"/>
            <a:ext cx="4184034" cy="5140412"/>
          </a:xfrm>
        </p:spPr>
        <p:txBody>
          <a:bodyPr>
            <a:noAutofit/>
          </a:bodyPr>
          <a:lstStyle/>
          <a:p>
            <a:pPr rtl="0">
              <a:buNone/>
            </a:pPr>
            <a:r>
              <a:rPr lang="en-US" sz="2000" b="0" i="0" u="none" strike="noStrike" dirty="0">
                <a:solidFill>
                  <a:srgbClr val="000000"/>
                </a:solidFill>
                <a:effectLst/>
                <a:latin typeface="Arial" panose="020B0604020202020204" pitchFamily="34" charset="0"/>
              </a:rPr>
              <a:t>Longing for peace, our world is troubled</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Longing for hope, many despair</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Your word alone, has </a:t>
            </a:r>
            <a:r>
              <a:rPr lang="en-US" sz="2000" b="0" i="0" u="none" strike="noStrike" dirty="0" err="1">
                <a:solidFill>
                  <a:srgbClr val="000000"/>
                </a:solidFill>
                <a:effectLst/>
                <a:latin typeface="Arial" panose="020B0604020202020204" pitchFamily="34" charset="0"/>
              </a:rPr>
              <a:t>pow’r</a:t>
            </a:r>
            <a:r>
              <a:rPr lang="en-US" sz="2000" b="0" i="0" u="none" strike="noStrike" dirty="0">
                <a:solidFill>
                  <a:srgbClr val="000000"/>
                </a:solidFill>
                <a:effectLst/>
                <a:latin typeface="Arial" panose="020B0604020202020204" pitchFamily="34" charset="0"/>
              </a:rPr>
              <a:t> to save us</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Make us your living voice  </a:t>
            </a:r>
            <a:endParaRPr lang="en-US" sz="2000" b="0" dirty="0">
              <a:effectLst/>
            </a:endParaRPr>
          </a:p>
          <a:p>
            <a:pPr rtl="0">
              <a:buNone/>
            </a:pPr>
            <a:r>
              <a:rPr lang="en-US" sz="2000" b="0" i="0" u="none" strike="noStrike" dirty="0">
                <a:solidFill>
                  <a:srgbClr val="FF0000"/>
                </a:solidFill>
                <a:effectLst/>
                <a:latin typeface="Arial" panose="020B0604020202020204" pitchFamily="34" charset="0"/>
              </a:rPr>
              <a:t>refrain</a:t>
            </a:r>
            <a:endParaRPr lang="en-US" sz="2000" i="0" u="none" strike="noStrike" dirty="0">
              <a:solidFill>
                <a:srgbClr val="FF0000"/>
              </a:solidFill>
              <a:latin typeface="Arial" panose="020B0604020202020204" pitchFamily="34" charset="0"/>
            </a:endParaRPr>
          </a:p>
          <a:p>
            <a:pPr rtl="0">
              <a:buNone/>
            </a:pPr>
            <a:r>
              <a:rPr lang="en-US" sz="2000" b="0" i="0" u="none" strike="noStrike" dirty="0">
                <a:solidFill>
                  <a:srgbClr val="000000"/>
                </a:solidFill>
                <a:effectLst/>
                <a:latin typeface="Arial" panose="020B0604020202020204" pitchFamily="34" charset="0"/>
              </a:rPr>
              <a:t>Longing for food, many are hungry</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Longing for water, many still thirst</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Make us your bread, broken for others</a:t>
            </a:r>
            <a:endParaRPr lang="en-US" sz="2000" b="0" dirty="0">
              <a:effectLst/>
            </a:endParaRPr>
          </a:p>
          <a:p>
            <a:pPr rtl="0">
              <a:buNone/>
            </a:pPr>
            <a:r>
              <a:rPr lang="en-US" sz="2000" b="0" i="0" u="none" strike="noStrike" dirty="0">
                <a:solidFill>
                  <a:srgbClr val="000000"/>
                </a:solidFill>
                <a:effectLst/>
                <a:latin typeface="Arial" panose="020B0604020202020204" pitchFamily="34" charset="0"/>
              </a:rPr>
              <a:t>Shared until all are fed (refrain)</a:t>
            </a:r>
            <a:endParaRPr lang="en-US" sz="2000" b="0" dirty="0">
              <a:effectLst/>
            </a:endParaRPr>
          </a:p>
          <a:p>
            <a:pPr>
              <a:buNone/>
            </a:pPr>
            <a:r>
              <a:rPr lang="en-US" sz="2000" dirty="0"/>
              <a:t/>
            </a:r>
            <a:br>
              <a:rPr lang="en-US" sz="2000" dirty="0"/>
            </a:br>
            <a:endParaRPr lang="en-US" sz="2000" dirty="0"/>
          </a:p>
        </p:txBody>
      </p:sp>
    </p:spTree>
    <p:extLst>
      <p:ext uri="{BB962C8B-B14F-4D97-AF65-F5344CB8AC3E}">
        <p14:creationId xmlns:p14="http://schemas.microsoft.com/office/powerpoint/2010/main" val="2337293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B51F7F-07EC-4825-8D1A-E280043FD7AD}"/>
              </a:ext>
            </a:extLst>
          </p:cNvPr>
          <p:cNvSpPr>
            <a:spLocks noGrp="1"/>
          </p:cNvSpPr>
          <p:nvPr>
            <p:ph type="title"/>
          </p:nvPr>
        </p:nvSpPr>
        <p:spPr>
          <a:xfrm>
            <a:off x="677334" y="609600"/>
            <a:ext cx="8596668" cy="207038"/>
          </a:xfrm>
        </p:spPr>
        <p:txBody>
          <a:bodyPr>
            <a:normAutofit fontScale="90000"/>
          </a:bodyPr>
          <a:lstStyle/>
          <a:p>
            <a:endParaRPr lang="en-US"/>
          </a:p>
        </p:txBody>
      </p:sp>
      <p:sp>
        <p:nvSpPr>
          <p:cNvPr id="3" name="Content Placeholder 2">
            <a:extLst>
              <a:ext uri="{FF2B5EF4-FFF2-40B4-BE49-F238E27FC236}">
                <a16:creationId xmlns:a16="http://schemas.microsoft.com/office/drawing/2014/main" xmlns="" id="{F08FA6BA-C126-CED1-3E69-00696D23206D}"/>
              </a:ext>
            </a:extLst>
          </p:cNvPr>
          <p:cNvSpPr>
            <a:spLocks noGrp="1"/>
          </p:cNvSpPr>
          <p:nvPr>
            <p:ph sz="half" idx="1"/>
          </p:nvPr>
        </p:nvSpPr>
        <p:spPr>
          <a:xfrm>
            <a:off x="677334" y="1260389"/>
            <a:ext cx="4184035" cy="4780972"/>
          </a:xfrm>
        </p:spPr>
        <p:txBody>
          <a:bodyPr>
            <a:normAutofit lnSpcReduction="10000"/>
          </a:bodyPr>
          <a:lstStyle/>
          <a:p>
            <a:pPr rtl="0">
              <a:buNone/>
            </a:pPr>
            <a:r>
              <a:rPr lang="en-US" sz="1800" b="0" i="0" u="none" strike="noStrike" dirty="0">
                <a:solidFill>
                  <a:srgbClr val="000000"/>
                </a:solidFill>
                <a:effectLst/>
                <a:latin typeface="Arial" panose="020B0604020202020204" pitchFamily="34" charset="0"/>
              </a:rPr>
              <a:t>Longing for shelter, many are homeless</a:t>
            </a:r>
            <a:endParaRPr lang="en-US" b="0" dirty="0">
              <a:effectLst/>
            </a:endParaRPr>
          </a:p>
          <a:p>
            <a:pPr rtl="0">
              <a:buNone/>
            </a:pPr>
            <a:r>
              <a:rPr lang="en-US" sz="1800" b="0" i="0" u="none" strike="noStrike" dirty="0">
                <a:solidFill>
                  <a:srgbClr val="000000"/>
                </a:solidFill>
                <a:effectLst/>
                <a:latin typeface="Arial" panose="020B0604020202020204" pitchFamily="34" charset="0"/>
              </a:rPr>
              <a:t>Longing for warmth, many are cold</a:t>
            </a:r>
            <a:endParaRPr lang="en-US" b="0" dirty="0">
              <a:effectLst/>
            </a:endParaRPr>
          </a:p>
          <a:p>
            <a:pPr rtl="0">
              <a:buNone/>
            </a:pPr>
            <a:r>
              <a:rPr lang="en-US" sz="1800" b="0" i="0" u="none" strike="noStrike" dirty="0">
                <a:solidFill>
                  <a:srgbClr val="000000"/>
                </a:solidFill>
                <a:effectLst/>
                <a:latin typeface="Arial" panose="020B0604020202020204" pitchFamily="34" charset="0"/>
              </a:rPr>
              <a:t>Make us Your building, sheltering others</a:t>
            </a:r>
            <a:endParaRPr lang="en-US" b="0" dirty="0">
              <a:effectLst/>
            </a:endParaRPr>
          </a:p>
          <a:p>
            <a:pPr rtl="0">
              <a:buNone/>
            </a:pPr>
            <a:r>
              <a:rPr lang="en-US" sz="1800" b="0" i="0" u="none" strike="noStrike" dirty="0">
                <a:solidFill>
                  <a:srgbClr val="000000"/>
                </a:solidFill>
                <a:effectLst/>
                <a:latin typeface="Arial" panose="020B0604020202020204" pitchFamily="34" charset="0"/>
              </a:rPr>
              <a:t>Walls made of living stone  </a:t>
            </a:r>
            <a:endParaRPr lang="en-US" b="0" dirty="0">
              <a:effectLst/>
            </a:endParaRPr>
          </a:p>
          <a:p>
            <a:pPr rtl="0">
              <a:buNone/>
            </a:pPr>
            <a:r>
              <a:rPr lang="en-US" b="0" dirty="0">
                <a:effectLst/>
              </a:rPr>
              <a:t/>
            </a:r>
            <a:br>
              <a:rPr lang="en-US" b="0" dirty="0">
                <a:effectLst/>
              </a:rPr>
            </a:br>
            <a:r>
              <a:rPr lang="en-US" sz="1800" b="0" i="0" u="none" strike="noStrike" dirty="0">
                <a:solidFill>
                  <a:srgbClr val="FF0000"/>
                </a:solidFill>
                <a:effectLst/>
                <a:latin typeface="Arial" panose="020B0604020202020204" pitchFamily="34" charset="0"/>
              </a:rPr>
              <a:t> refrain</a:t>
            </a:r>
            <a:endParaRPr lang="en-US" b="0" dirty="0">
              <a:solidFill>
                <a:srgbClr val="FF0000"/>
              </a:solidFill>
              <a:effectLst/>
            </a:endParaRPr>
          </a:p>
          <a:p>
            <a:pPr rtl="0">
              <a:buNone/>
            </a:pPr>
            <a:r>
              <a:rPr lang="en-US" sz="1800" b="0" i="0" u="none" strike="noStrike" dirty="0">
                <a:solidFill>
                  <a:srgbClr val="000000"/>
                </a:solidFill>
                <a:effectLst/>
                <a:latin typeface="Arial" panose="020B0604020202020204" pitchFamily="34" charset="0"/>
              </a:rPr>
              <a:t>Christ, be our light</a:t>
            </a:r>
            <a:endParaRPr lang="en-US" b="0" dirty="0">
              <a:effectLst/>
            </a:endParaRPr>
          </a:p>
          <a:p>
            <a:pPr rtl="0">
              <a:buNone/>
            </a:pPr>
            <a:r>
              <a:rPr lang="en-US" sz="1800" b="0" i="0" u="none" strike="noStrike" dirty="0">
                <a:solidFill>
                  <a:srgbClr val="000000"/>
                </a:solidFill>
                <a:effectLst/>
                <a:latin typeface="Arial" panose="020B0604020202020204" pitchFamily="34" charset="0"/>
              </a:rPr>
              <a:t>Shine in our hearts</a:t>
            </a:r>
            <a:endParaRPr lang="en-US" b="0" dirty="0">
              <a:effectLst/>
            </a:endParaRPr>
          </a:p>
          <a:p>
            <a:pPr rtl="0">
              <a:buNone/>
            </a:pPr>
            <a:r>
              <a:rPr lang="en-US" sz="1800" b="0" i="0" u="none" strike="noStrike" dirty="0">
                <a:solidFill>
                  <a:srgbClr val="000000"/>
                </a:solidFill>
                <a:effectLst/>
                <a:latin typeface="Arial" panose="020B0604020202020204" pitchFamily="34" charset="0"/>
              </a:rPr>
              <a:t>Shine through the darkness</a:t>
            </a:r>
            <a:endParaRPr lang="en-US" b="0" dirty="0">
              <a:effectLst/>
            </a:endParaRPr>
          </a:p>
          <a:p>
            <a:pPr rtl="0">
              <a:buNone/>
            </a:pPr>
            <a:r>
              <a:rPr lang="en-US" sz="1800" b="0" i="0" u="none" strike="noStrike" dirty="0">
                <a:solidFill>
                  <a:srgbClr val="000000"/>
                </a:solidFill>
                <a:effectLst/>
                <a:latin typeface="Arial" panose="020B0604020202020204" pitchFamily="34" charset="0"/>
              </a:rPr>
              <a:t>Christ, be our light</a:t>
            </a:r>
            <a:endParaRPr lang="en-US" b="0" dirty="0">
              <a:effectLst/>
            </a:endParaRPr>
          </a:p>
          <a:p>
            <a:pPr rtl="0">
              <a:buNone/>
            </a:pPr>
            <a:r>
              <a:rPr lang="en-US" sz="1800" b="0" i="0" u="none" strike="noStrike" dirty="0">
                <a:solidFill>
                  <a:srgbClr val="000000"/>
                </a:solidFill>
                <a:effectLst/>
                <a:latin typeface="Arial" panose="020B0604020202020204" pitchFamily="34" charset="0"/>
              </a:rPr>
              <a:t>Shine in Your church gathered today</a:t>
            </a:r>
            <a:endParaRPr lang="en-US" b="0" dirty="0">
              <a:effectLst/>
            </a:endParaRPr>
          </a:p>
          <a:p>
            <a:pPr rtl="0">
              <a:buNone/>
            </a:pPr>
            <a:endParaRPr lang="en-US" dirty="0"/>
          </a:p>
        </p:txBody>
      </p:sp>
      <p:sp>
        <p:nvSpPr>
          <p:cNvPr id="4" name="Content Placeholder 3">
            <a:extLst>
              <a:ext uri="{FF2B5EF4-FFF2-40B4-BE49-F238E27FC236}">
                <a16:creationId xmlns:a16="http://schemas.microsoft.com/office/drawing/2014/main" xmlns="" id="{96FD3BBC-6038-99A1-AA88-98999EFCA8A8}"/>
              </a:ext>
            </a:extLst>
          </p:cNvPr>
          <p:cNvSpPr>
            <a:spLocks noGrp="1"/>
          </p:cNvSpPr>
          <p:nvPr>
            <p:ph sz="half" idx="2"/>
          </p:nvPr>
        </p:nvSpPr>
        <p:spPr>
          <a:xfrm>
            <a:off x="5089970" y="1260389"/>
            <a:ext cx="4184034" cy="4780973"/>
          </a:xfrm>
        </p:spPr>
        <p:txBody>
          <a:bodyPr>
            <a:normAutofit lnSpcReduction="10000"/>
          </a:bodyPr>
          <a:lstStyle/>
          <a:p>
            <a:pPr rtl="0">
              <a:buNone/>
            </a:pPr>
            <a:r>
              <a:rPr lang="en-US" sz="1800" b="0" i="0" u="none" strike="noStrike" dirty="0">
                <a:solidFill>
                  <a:srgbClr val="000000"/>
                </a:solidFill>
                <a:effectLst/>
                <a:latin typeface="Arial" panose="020B0604020202020204" pitchFamily="34" charset="0"/>
              </a:rPr>
              <a:t>Many the gifts, many the people</a:t>
            </a:r>
            <a:endParaRPr lang="en-US" b="0" dirty="0">
              <a:effectLst/>
            </a:endParaRPr>
          </a:p>
          <a:p>
            <a:pPr rtl="0">
              <a:buNone/>
            </a:pPr>
            <a:r>
              <a:rPr lang="en-US" sz="1800" b="0" i="0" u="none" strike="noStrike" dirty="0">
                <a:solidFill>
                  <a:srgbClr val="000000"/>
                </a:solidFill>
                <a:effectLst/>
                <a:latin typeface="Arial" panose="020B0604020202020204" pitchFamily="34" charset="0"/>
              </a:rPr>
              <a:t>Many the hearts that yearn to belong</a:t>
            </a:r>
            <a:endParaRPr lang="en-US" b="0" dirty="0">
              <a:effectLst/>
            </a:endParaRPr>
          </a:p>
          <a:p>
            <a:pPr rtl="0">
              <a:buNone/>
            </a:pPr>
            <a:r>
              <a:rPr lang="en-US" sz="1800" b="0" i="0" u="none" strike="noStrike" dirty="0">
                <a:solidFill>
                  <a:srgbClr val="000000"/>
                </a:solidFill>
                <a:effectLst/>
                <a:latin typeface="Arial" panose="020B0604020202020204" pitchFamily="34" charset="0"/>
              </a:rPr>
              <a:t>Let us be servants to one another</a:t>
            </a:r>
            <a:endParaRPr lang="en-US" b="0" dirty="0">
              <a:effectLst/>
            </a:endParaRPr>
          </a:p>
          <a:p>
            <a:pPr rtl="0">
              <a:buNone/>
            </a:pPr>
            <a:r>
              <a:rPr lang="en-US" sz="1800" b="0" i="0" u="none" strike="noStrike" dirty="0">
                <a:solidFill>
                  <a:srgbClr val="000000"/>
                </a:solidFill>
                <a:effectLst/>
                <a:latin typeface="Arial" panose="020B0604020202020204" pitchFamily="34" charset="0"/>
              </a:rPr>
              <a:t>Making Your kingdom come  </a:t>
            </a:r>
          </a:p>
          <a:p>
            <a:pPr rtl="0">
              <a:buNone/>
            </a:pPr>
            <a:endParaRPr lang="en-US" b="0" dirty="0">
              <a:effectLst/>
            </a:endParaRPr>
          </a:p>
          <a:p>
            <a:pPr marL="0" indent="0">
              <a:buNone/>
            </a:pPr>
            <a:r>
              <a:rPr lang="en-US" dirty="0">
                <a:solidFill>
                  <a:srgbClr val="FF0000"/>
                </a:solidFill>
              </a:rPr>
              <a:t>Refrain</a:t>
            </a:r>
          </a:p>
        </p:txBody>
      </p:sp>
    </p:spTree>
    <p:extLst>
      <p:ext uri="{BB962C8B-B14F-4D97-AF65-F5344CB8AC3E}">
        <p14:creationId xmlns:p14="http://schemas.microsoft.com/office/powerpoint/2010/main" val="3428556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DFB6DC-6B13-22A3-FF35-A057BBECA42A}"/>
              </a:ext>
            </a:extLst>
          </p:cNvPr>
          <p:cNvSpPr>
            <a:spLocks noGrp="1"/>
          </p:cNvSpPr>
          <p:nvPr>
            <p:ph type="ctrTitle"/>
          </p:nvPr>
        </p:nvSpPr>
        <p:spPr/>
        <p:txBody>
          <a:bodyPr/>
          <a:lstStyle/>
          <a:p>
            <a:pPr algn="ctr"/>
            <a:r>
              <a:rPr lang="en-US" dirty="0"/>
              <a:t>Review of Session 3 </a:t>
            </a:r>
          </a:p>
        </p:txBody>
      </p:sp>
      <p:sp>
        <p:nvSpPr>
          <p:cNvPr id="3" name="Subtitle 2">
            <a:extLst>
              <a:ext uri="{FF2B5EF4-FFF2-40B4-BE49-F238E27FC236}">
                <a16:creationId xmlns:a16="http://schemas.microsoft.com/office/drawing/2014/main" xmlns="" id="{888B3CBC-B1EE-44F9-88C2-1A0AE42C3AAD}"/>
              </a:ext>
            </a:extLst>
          </p:cNvPr>
          <p:cNvSpPr>
            <a:spLocks noGrp="1"/>
          </p:cNvSpPr>
          <p:nvPr>
            <p:ph type="subTitle" idx="1"/>
          </p:nvPr>
        </p:nvSpPr>
        <p:spPr>
          <a:xfrm>
            <a:off x="1358786" y="4236187"/>
            <a:ext cx="7766936" cy="1096899"/>
          </a:xfrm>
        </p:spPr>
        <p:txBody>
          <a:bodyPr/>
          <a:lstStyle/>
          <a:p>
            <a:r>
              <a:rPr lang="en-US" dirty="0"/>
              <a:t>https://youtu.be/ULhjT9zZVzQ?si=msZzhz4Bp-Qjmlh3 </a:t>
            </a:r>
          </a:p>
        </p:txBody>
      </p:sp>
      <p:pic>
        <p:nvPicPr>
          <p:cNvPr id="4" name="Online Media 3" title="Life in the Spirit Seminar Week 3">
            <a:hlinkClick r:id="" action="ppaction://media"/>
            <a:extLst>
              <a:ext uri="{FF2B5EF4-FFF2-40B4-BE49-F238E27FC236}">
                <a16:creationId xmlns:a16="http://schemas.microsoft.com/office/drawing/2014/main" xmlns="" id="{CFD83DF7-F66A-4F58-2693-11F354723DCD}"/>
              </a:ext>
            </a:extLst>
          </p:cNvPr>
          <p:cNvPicPr>
            <a:picLocks noRot="1" noChangeAspect="1"/>
          </p:cNvPicPr>
          <p:nvPr>
            <a:videoFile r:link="rId1"/>
          </p:nvPr>
        </p:nvPicPr>
        <p:blipFill>
          <a:blip r:embed="rId3"/>
          <a:stretch>
            <a:fillRect/>
          </a:stretch>
        </p:blipFill>
        <p:spPr>
          <a:xfrm>
            <a:off x="26988" y="0"/>
            <a:ext cx="12138025" cy="6858000"/>
          </a:xfrm>
          <a:prstGeom prst="rect">
            <a:avLst/>
          </a:prstGeom>
        </p:spPr>
      </p:pic>
    </p:spTree>
    <p:extLst>
      <p:ext uri="{BB962C8B-B14F-4D97-AF65-F5344CB8AC3E}">
        <p14:creationId xmlns:p14="http://schemas.microsoft.com/office/powerpoint/2010/main" val="2641822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BEBD31-9F26-91F6-6B5E-13428CBF88BB}"/>
              </a:ext>
            </a:extLst>
          </p:cNvPr>
          <p:cNvSpPr>
            <a:spLocks noGrp="1"/>
          </p:cNvSpPr>
          <p:nvPr>
            <p:ph type="title"/>
          </p:nvPr>
        </p:nvSpPr>
        <p:spPr>
          <a:xfrm>
            <a:off x="838200" y="365125"/>
            <a:ext cx="10515600" cy="473075"/>
          </a:xfrm>
        </p:spPr>
        <p:txBody>
          <a:bodyPr>
            <a:normAutofit fontScale="90000"/>
          </a:bodyPr>
          <a:lstStyle/>
          <a:p>
            <a:endParaRPr lang="en-US" dirty="0"/>
          </a:p>
        </p:txBody>
      </p:sp>
      <p:pic>
        <p:nvPicPr>
          <p:cNvPr id="6" name="Content Placeholder 5">
            <a:extLst>
              <a:ext uri="{FF2B5EF4-FFF2-40B4-BE49-F238E27FC236}">
                <a16:creationId xmlns:a16="http://schemas.microsoft.com/office/drawing/2014/main" xmlns="" id="{D439F6AE-5994-61C8-E660-1D7F5AFF8519}"/>
              </a:ext>
            </a:extLst>
          </p:cNvPr>
          <p:cNvPicPr>
            <a:picLocks noGrp="1" noChangeAspect="1"/>
          </p:cNvPicPr>
          <p:nvPr>
            <p:ph sz="half" idx="1"/>
          </p:nvPr>
        </p:nvPicPr>
        <p:blipFill>
          <a:blip r:embed="rId2">
            <a:extLst>
              <a:ext uri="{96DAC541-7B7A-43D3-8B79-37D633B846F1}">
                <asvg:svgBlip xmlns:asvg="http://schemas.microsoft.com/office/drawing/2016/SVG/main" xmlns="" r:embed="rId3"/>
              </a:ext>
              <a:ext uri="{837473B0-CC2E-450A-ABE3-18F120FF3D39}">
                <a1611:picAttrSrcUrl xmlns:a1611="http://schemas.microsoft.com/office/drawing/2016/11/main" xmlns="" r:id="rId4"/>
              </a:ext>
            </a:extLst>
          </a:blip>
          <a:stretch>
            <a:fillRect/>
          </a:stretch>
        </p:blipFill>
        <p:spPr>
          <a:xfrm>
            <a:off x="1028773" y="1458098"/>
            <a:ext cx="3481241" cy="3978875"/>
          </a:xfrm>
        </p:spPr>
      </p:pic>
      <p:sp>
        <p:nvSpPr>
          <p:cNvPr id="4" name="Content Placeholder 3">
            <a:extLst>
              <a:ext uri="{FF2B5EF4-FFF2-40B4-BE49-F238E27FC236}">
                <a16:creationId xmlns:a16="http://schemas.microsoft.com/office/drawing/2014/main" xmlns="" id="{243CABC4-6A80-E76C-6DC7-5ECE28AFE4A2}"/>
              </a:ext>
            </a:extLst>
          </p:cNvPr>
          <p:cNvSpPr>
            <a:spLocks noGrp="1"/>
          </p:cNvSpPr>
          <p:nvPr>
            <p:ph sz="half" idx="2"/>
          </p:nvPr>
        </p:nvSpPr>
        <p:spPr>
          <a:xfrm>
            <a:off x="5029200" y="1825625"/>
            <a:ext cx="5090984" cy="4351338"/>
          </a:xfrm>
        </p:spPr>
        <p:txBody>
          <a:bodyPr>
            <a:normAutofit/>
          </a:bodyPr>
          <a:lstStyle/>
          <a:p>
            <a:pPr marL="0" indent="0" algn="ctr">
              <a:buNone/>
            </a:pPr>
            <a:r>
              <a:rPr lang="en-US" sz="6000" dirty="0">
                <a:solidFill>
                  <a:srgbClr val="FF0000"/>
                </a:solidFill>
              </a:rPr>
              <a:t>Life in the Spirit </a:t>
            </a:r>
          </a:p>
          <a:p>
            <a:pPr marL="0" indent="0" algn="ctr">
              <a:buNone/>
            </a:pPr>
            <a:r>
              <a:rPr lang="en-US" sz="6000" dirty="0">
                <a:solidFill>
                  <a:srgbClr val="FF0000"/>
                </a:solidFill>
              </a:rPr>
              <a:t>Seminar</a:t>
            </a:r>
          </a:p>
          <a:p>
            <a:pPr marL="0" indent="0" algn="ctr">
              <a:buNone/>
            </a:pPr>
            <a:r>
              <a:rPr lang="en-US" sz="2400" dirty="0"/>
              <a:t>Session 4 – The </a:t>
            </a:r>
            <a:r>
              <a:rPr lang="en-US" sz="2400"/>
              <a:t>Healing Touch</a:t>
            </a:r>
            <a:endParaRPr lang="en-US" sz="2400" dirty="0"/>
          </a:p>
          <a:p>
            <a:pPr marL="0" indent="0" algn="ctr">
              <a:buNone/>
            </a:pPr>
            <a:r>
              <a:rPr lang="en-US" sz="2400" dirty="0"/>
              <a:t> of God</a:t>
            </a:r>
          </a:p>
        </p:txBody>
      </p:sp>
    </p:spTree>
    <p:extLst>
      <p:ext uri="{BB962C8B-B14F-4D97-AF65-F5344CB8AC3E}">
        <p14:creationId xmlns:p14="http://schemas.microsoft.com/office/powerpoint/2010/main" val="558007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C79C10-C2BF-2CD9-A8E3-4C5CB71A71C9}"/>
              </a:ext>
            </a:extLst>
          </p:cNvPr>
          <p:cNvSpPr>
            <a:spLocks noGrp="1"/>
          </p:cNvSpPr>
          <p:nvPr>
            <p:ph type="title"/>
          </p:nvPr>
        </p:nvSpPr>
        <p:spPr>
          <a:xfrm>
            <a:off x="677334" y="609600"/>
            <a:ext cx="8596668" cy="786714"/>
          </a:xfrm>
        </p:spPr>
        <p:txBody>
          <a:bodyPr/>
          <a:lstStyle/>
          <a:p>
            <a:r>
              <a:rPr lang="en-US" dirty="0"/>
              <a:t>Holy Spirit</a:t>
            </a:r>
          </a:p>
        </p:txBody>
      </p:sp>
      <p:sp>
        <p:nvSpPr>
          <p:cNvPr id="3" name="Content Placeholder 2">
            <a:extLst>
              <a:ext uri="{FF2B5EF4-FFF2-40B4-BE49-F238E27FC236}">
                <a16:creationId xmlns:a16="http://schemas.microsoft.com/office/drawing/2014/main" xmlns="" id="{13346DB8-5128-A16B-DA0D-AFE38145FB76}"/>
              </a:ext>
            </a:extLst>
          </p:cNvPr>
          <p:cNvSpPr>
            <a:spLocks noGrp="1"/>
          </p:cNvSpPr>
          <p:nvPr>
            <p:ph sz="half" idx="1"/>
          </p:nvPr>
        </p:nvSpPr>
        <p:spPr>
          <a:xfrm>
            <a:off x="677334" y="1569308"/>
            <a:ext cx="4184035" cy="4472053"/>
          </a:xfrm>
        </p:spPr>
        <p:txBody>
          <a:bodyPr>
            <a:normAutofit fontScale="85000" lnSpcReduction="20000"/>
          </a:bodyPr>
          <a:lstStyle/>
          <a:p>
            <a:pPr rtl="0">
              <a:buNone/>
            </a:pPr>
            <a:r>
              <a:rPr lang="en-US" sz="1800" b="0" i="0" u="none" strike="noStrike" dirty="0">
                <a:solidFill>
                  <a:srgbClr val="000000"/>
                </a:solidFill>
                <a:effectLst/>
                <a:latin typeface="Arial" panose="020B0604020202020204" pitchFamily="34" charset="0"/>
              </a:rPr>
              <a:t> </a:t>
            </a:r>
            <a:r>
              <a:rPr lang="en-US" sz="2200" b="0" i="0" u="none" strike="noStrike" dirty="0">
                <a:solidFill>
                  <a:srgbClr val="FF0000"/>
                </a:solidFill>
                <a:effectLst/>
                <a:latin typeface="Arial" panose="020B0604020202020204" pitchFamily="34" charset="0"/>
              </a:rPr>
              <a:t>(Ostinato Refrain)</a:t>
            </a:r>
            <a:endParaRPr lang="en-US" sz="2200" b="0" dirty="0">
              <a:solidFill>
                <a:srgbClr val="FF0000"/>
              </a:solidFill>
              <a:effectLst/>
            </a:endParaRPr>
          </a:p>
          <a:p>
            <a:pPr rtl="0">
              <a:buNone/>
            </a:pPr>
            <a:r>
              <a:rPr lang="en-US" sz="2200" b="0" i="0" u="none" strike="noStrike" dirty="0">
                <a:solidFill>
                  <a:srgbClr val="000000"/>
                </a:solidFill>
                <a:effectLst/>
                <a:latin typeface="Arial" panose="020B0604020202020204" pitchFamily="34" charset="0"/>
              </a:rPr>
              <a:t>Holy Spirit come into our lives</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Holy Spirit make us truly wise</a:t>
            </a:r>
            <a:endParaRPr lang="en-US" sz="2200" b="0" dirty="0">
              <a:effectLst/>
            </a:endParaRPr>
          </a:p>
          <a:p>
            <a:pPr rtl="0">
              <a:buNone/>
            </a:pPr>
            <a:r>
              <a:rPr lang="en-US" sz="2200" b="0" dirty="0">
                <a:effectLst/>
              </a:rPr>
              <a:t/>
            </a:r>
            <a:br>
              <a:rPr lang="en-US" sz="2200" b="0" dirty="0">
                <a:effectLst/>
              </a:rPr>
            </a:br>
            <a:r>
              <a:rPr lang="en-US" sz="2200" b="0" i="0" u="none" strike="noStrike" dirty="0">
                <a:solidFill>
                  <a:srgbClr val="000000"/>
                </a:solidFill>
                <a:effectLst/>
                <a:latin typeface="Arial" panose="020B0604020202020204" pitchFamily="34" charset="0"/>
              </a:rPr>
              <a:t>Verses</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1- Give us a spirit of wisdom</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An understanding heart</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Give us a spirit of knowledge</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And lead us to the truth</a:t>
            </a:r>
            <a:endParaRPr lang="en-US" sz="2200" b="0" dirty="0">
              <a:effectLst/>
            </a:endParaRPr>
          </a:p>
          <a:p>
            <a:pPr>
              <a:buNone/>
            </a:pPr>
            <a:r>
              <a:rPr lang="en-US" sz="2200" dirty="0">
                <a:solidFill>
                  <a:srgbClr val="FF0000"/>
                </a:solidFill>
              </a:rPr>
              <a:t>Refrain</a:t>
            </a:r>
            <a:r>
              <a:rPr lang="en-US" sz="2200" dirty="0"/>
              <a:t/>
            </a:r>
            <a:br>
              <a:rPr lang="en-US" sz="2200" dirty="0"/>
            </a:br>
            <a:endParaRPr lang="en-US" sz="2200" dirty="0"/>
          </a:p>
        </p:txBody>
      </p:sp>
      <p:sp>
        <p:nvSpPr>
          <p:cNvPr id="4" name="Content Placeholder 3">
            <a:extLst>
              <a:ext uri="{FF2B5EF4-FFF2-40B4-BE49-F238E27FC236}">
                <a16:creationId xmlns:a16="http://schemas.microsoft.com/office/drawing/2014/main" xmlns="" id="{A779430B-CC3B-53F6-A8AF-985C2DC6209E}"/>
              </a:ext>
            </a:extLst>
          </p:cNvPr>
          <p:cNvSpPr>
            <a:spLocks noGrp="1"/>
          </p:cNvSpPr>
          <p:nvPr>
            <p:ph sz="half" idx="2"/>
          </p:nvPr>
        </p:nvSpPr>
        <p:spPr>
          <a:xfrm>
            <a:off x="4975668" y="1776346"/>
            <a:ext cx="4184034" cy="4472054"/>
          </a:xfrm>
        </p:spPr>
        <p:txBody>
          <a:bodyPr>
            <a:normAutofit fontScale="85000" lnSpcReduction="20000"/>
          </a:bodyPr>
          <a:lstStyle/>
          <a:p>
            <a:pPr rtl="0">
              <a:buNone/>
            </a:pPr>
            <a:r>
              <a:rPr lang="en-US" sz="2200" b="0" i="0" u="none" strike="noStrike" dirty="0">
                <a:solidFill>
                  <a:srgbClr val="FF0000"/>
                </a:solidFill>
                <a:effectLst/>
                <a:latin typeface="Arial" panose="020B0604020202020204" pitchFamily="34" charset="0"/>
              </a:rPr>
              <a:t>Refrain</a:t>
            </a:r>
          </a:p>
          <a:p>
            <a:pPr rtl="0">
              <a:buNone/>
            </a:pPr>
            <a:r>
              <a:rPr lang="en-US" sz="2200" b="0" i="0" u="none" strike="noStrike" dirty="0">
                <a:solidFill>
                  <a:srgbClr val="000000"/>
                </a:solidFill>
                <a:effectLst/>
                <a:latin typeface="Arial" panose="020B0604020202020204" pitchFamily="34" charset="0"/>
              </a:rPr>
              <a:t>2- Give us a spirit of courage</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And judgement that is wise</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Give us a spirit of reverence</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Of wonder and of awe</a:t>
            </a:r>
            <a:endParaRPr lang="en-US" sz="2200" b="0" dirty="0">
              <a:effectLst/>
            </a:endParaRPr>
          </a:p>
          <a:p>
            <a:pPr rtl="0">
              <a:buNone/>
            </a:pPr>
            <a:r>
              <a:rPr lang="en-US" sz="2200" b="0" dirty="0">
                <a:solidFill>
                  <a:srgbClr val="FF0000"/>
                </a:solidFill>
                <a:effectLst/>
              </a:rPr>
              <a:t>Refrain</a:t>
            </a:r>
            <a:br>
              <a:rPr lang="en-US" sz="2200" b="0" dirty="0">
                <a:solidFill>
                  <a:srgbClr val="FF0000"/>
                </a:solidFill>
                <a:effectLst/>
              </a:rPr>
            </a:br>
            <a:endParaRPr lang="en-US" sz="2200" b="0" dirty="0">
              <a:solidFill>
                <a:srgbClr val="FF0000"/>
              </a:solidFill>
              <a:effectLst/>
            </a:endParaRPr>
          </a:p>
          <a:p>
            <a:pPr rtl="0">
              <a:buNone/>
            </a:pPr>
            <a:r>
              <a:rPr lang="en-US" sz="2200" b="0" i="0" u="none" strike="noStrike" dirty="0">
                <a:solidFill>
                  <a:srgbClr val="000000"/>
                </a:solidFill>
                <a:effectLst/>
                <a:latin typeface="Arial" panose="020B0604020202020204" pitchFamily="34" charset="0"/>
              </a:rPr>
              <a:t>3- Spirit of love and compassion</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Give hope to all the poor</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Spirit of justice and mercy</a:t>
            </a:r>
            <a:endParaRPr lang="en-US" sz="2200" b="0" dirty="0">
              <a:effectLst/>
            </a:endParaRPr>
          </a:p>
          <a:p>
            <a:pPr rtl="0">
              <a:buNone/>
            </a:pPr>
            <a:r>
              <a:rPr lang="en-US" sz="2200" b="0" i="0" u="none" strike="noStrike" dirty="0">
                <a:solidFill>
                  <a:srgbClr val="000000"/>
                </a:solidFill>
                <a:effectLst/>
                <a:latin typeface="Arial" panose="020B0604020202020204" pitchFamily="34" charset="0"/>
              </a:rPr>
              <a:t>Come open every door</a:t>
            </a:r>
            <a:endParaRPr lang="en-US" sz="2200" b="0" dirty="0">
              <a:effectLst/>
            </a:endParaRPr>
          </a:p>
          <a:p>
            <a:pPr>
              <a:buNone/>
            </a:pPr>
            <a:r>
              <a:rPr lang="en-US" sz="2200" b="0" dirty="0">
                <a:solidFill>
                  <a:srgbClr val="FF0000"/>
                </a:solidFill>
                <a:effectLst/>
              </a:rPr>
              <a:t>Refrain</a:t>
            </a:r>
            <a:r>
              <a:rPr lang="en-US" b="0" dirty="0">
                <a:effectLst/>
              </a:rPr>
              <a:t/>
            </a:r>
            <a:br>
              <a:rPr lang="en-US" b="0" dirty="0">
                <a:effectLst/>
              </a:rPr>
            </a:br>
            <a:endParaRPr lang="en-US" dirty="0"/>
          </a:p>
        </p:txBody>
      </p:sp>
    </p:spTree>
    <p:extLst>
      <p:ext uri="{BB962C8B-B14F-4D97-AF65-F5344CB8AC3E}">
        <p14:creationId xmlns:p14="http://schemas.microsoft.com/office/powerpoint/2010/main" val="2147282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02F7DF-9FEC-C03D-18C4-40DE087AA654}"/>
              </a:ext>
            </a:extLst>
          </p:cNvPr>
          <p:cNvSpPr>
            <a:spLocks noGrp="1"/>
          </p:cNvSpPr>
          <p:nvPr>
            <p:ph type="title"/>
          </p:nvPr>
        </p:nvSpPr>
        <p:spPr>
          <a:xfrm>
            <a:off x="750461" y="436605"/>
            <a:ext cx="8596668" cy="243017"/>
          </a:xfrm>
        </p:spPr>
        <p:txBody>
          <a:bodyPr>
            <a:normAutofit fontScale="90000"/>
          </a:bodyPr>
          <a:lstStyle/>
          <a:p>
            <a:endParaRPr lang="en-US"/>
          </a:p>
        </p:txBody>
      </p:sp>
      <p:sp>
        <p:nvSpPr>
          <p:cNvPr id="3" name="Content Placeholder 2">
            <a:extLst>
              <a:ext uri="{FF2B5EF4-FFF2-40B4-BE49-F238E27FC236}">
                <a16:creationId xmlns:a16="http://schemas.microsoft.com/office/drawing/2014/main" xmlns="" id="{5BB02300-0DEA-B4C4-7042-0D583FD53A13}"/>
              </a:ext>
            </a:extLst>
          </p:cNvPr>
          <p:cNvSpPr>
            <a:spLocks noGrp="1"/>
          </p:cNvSpPr>
          <p:nvPr>
            <p:ph sz="half" idx="1"/>
          </p:nvPr>
        </p:nvSpPr>
        <p:spPr>
          <a:xfrm>
            <a:off x="677334" y="1297459"/>
            <a:ext cx="4184035" cy="4743902"/>
          </a:xfrm>
        </p:spPr>
        <p:txBody>
          <a:bodyPr>
            <a:normAutofit fontScale="47500" lnSpcReduction="20000"/>
          </a:bodyPr>
          <a:lstStyle/>
          <a:p>
            <a:pPr rtl="0">
              <a:buNone/>
            </a:pPr>
            <a:endParaRPr lang="en-US" sz="2000" b="0" i="0" u="none" strike="noStrike" dirty="0">
              <a:solidFill>
                <a:srgbClr val="000000"/>
              </a:solidFill>
              <a:effectLst/>
              <a:latin typeface="Arial" panose="020B0604020202020204" pitchFamily="34" charset="0"/>
            </a:endParaRPr>
          </a:p>
          <a:p>
            <a:pPr rtl="0">
              <a:buNone/>
            </a:pPr>
            <a:r>
              <a:rPr lang="en-US" sz="4200" dirty="0">
                <a:solidFill>
                  <a:srgbClr val="000000"/>
                </a:solidFill>
                <a:latin typeface="Arial" panose="020B0604020202020204" pitchFamily="34" charset="0"/>
              </a:rPr>
              <a:t>Refrain</a:t>
            </a:r>
          </a:p>
          <a:p>
            <a:pPr rtl="0">
              <a:buNone/>
            </a:pPr>
            <a:r>
              <a:rPr lang="en-US" sz="4200" b="0" i="0" u="none" strike="noStrike" dirty="0">
                <a:solidFill>
                  <a:srgbClr val="000000"/>
                </a:solidFill>
                <a:effectLst/>
                <a:latin typeface="Arial" panose="020B0604020202020204" pitchFamily="34" charset="0"/>
              </a:rPr>
              <a:t>Holy Spirit come into our lives</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Holy Spirit make us truly wise</a:t>
            </a:r>
            <a:endParaRPr lang="en-US" sz="4200" b="0" dirty="0">
              <a:effectLst/>
            </a:endParaRPr>
          </a:p>
          <a:p>
            <a:pPr rtl="0">
              <a:buNone/>
            </a:pPr>
            <a:r>
              <a:rPr lang="en-US" sz="4200" b="0" dirty="0">
                <a:effectLst/>
              </a:rPr>
              <a:t/>
            </a:r>
            <a:br>
              <a:rPr lang="en-US" sz="4200" b="0" dirty="0">
                <a:effectLst/>
              </a:rPr>
            </a:br>
            <a:endParaRPr lang="en-US" sz="4200" dirty="0">
              <a:solidFill>
                <a:srgbClr val="000000"/>
              </a:solidFill>
              <a:latin typeface="Arial" panose="020B0604020202020204" pitchFamily="34" charset="0"/>
            </a:endParaRPr>
          </a:p>
          <a:p>
            <a:pPr rtl="0">
              <a:buNone/>
            </a:pPr>
            <a:endParaRPr lang="en-US" sz="4200" b="0" i="0" u="none" strike="noStrike" dirty="0">
              <a:solidFill>
                <a:srgbClr val="000000"/>
              </a:solidFill>
              <a:effectLst/>
              <a:latin typeface="Arial" panose="020B0604020202020204" pitchFamily="34" charset="0"/>
            </a:endParaRPr>
          </a:p>
          <a:p>
            <a:pPr rtl="0">
              <a:buNone/>
            </a:pPr>
            <a:r>
              <a:rPr lang="en-US" sz="4200" b="0" i="0" u="none" strike="noStrike" dirty="0">
                <a:solidFill>
                  <a:srgbClr val="000000"/>
                </a:solidFill>
                <a:effectLst/>
                <a:latin typeface="Arial" panose="020B0604020202020204" pitchFamily="34" charset="0"/>
              </a:rPr>
              <a:t>4-Spirit of all consolation</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O lift our hearts this day</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Spirit of all understanding</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O help us know your way</a:t>
            </a:r>
            <a:endParaRPr lang="en-US" sz="4200" b="0" dirty="0">
              <a:effectLst/>
            </a:endParaRPr>
          </a:p>
          <a:p>
            <a:pPr>
              <a:buNone/>
            </a:pPr>
            <a:r>
              <a:rPr lang="en-US" sz="2000" dirty="0"/>
              <a:t/>
            </a:r>
            <a:br>
              <a:rPr lang="en-US" sz="2000" dirty="0"/>
            </a:br>
            <a:r>
              <a:rPr lang="en-US" sz="2000" i="0" u="none" strike="noStrike" dirty="0">
                <a:solidFill>
                  <a:srgbClr val="FF0000"/>
                </a:solidFill>
                <a:latin typeface="Arial" panose="020B0604020202020204" pitchFamily="34" charset="0"/>
              </a:rPr>
              <a:t> </a:t>
            </a:r>
            <a:r>
              <a:rPr lang="en-US" sz="2000" dirty="0"/>
              <a:t/>
            </a:r>
            <a:br>
              <a:rPr lang="en-US" sz="2000" dirty="0"/>
            </a:br>
            <a:endParaRPr lang="en-US" sz="2000" dirty="0"/>
          </a:p>
        </p:txBody>
      </p:sp>
      <p:sp>
        <p:nvSpPr>
          <p:cNvPr id="4" name="Content Placeholder 3">
            <a:extLst>
              <a:ext uri="{FF2B5EF4-FFF2-40B4-BE49-F238E27FC236}">
                <a16:creationId xmlns:a16="http://schemas.microsoft.com/office/drawing/2014/main" xmlns="" id="{DFA6E20F-63B4-52CC-54C3-7DB5BEA45055}"/>
              </a:ext>
            </a:extLst>
          </p:cNvPr>
          <p:cNvSpPr>
            <a:spLocks noGrp="1"/>
          </p:cNvSpPr>
          <p:nvPr>
            <p:ph sz="half" idx="2"/>
          </p:nvPr>
        </p:nvSpPr>
        <p:spPr>
          <a:xfrm>
            <a:off x="5089970" y="1297459"/>
            <a:ext cx="4184034" cy="4743903"/>
          </a:xfrm>
        </p:spPr>
        <p:txBody>
          <a:bodyPr>
            <a:normAutofit fontScale="47500" lnSpcReduction="20000"/>
          </a:bodyPr>
          <a:lstStyle/>
          <a:p>
            <a:pPr>
              <a:buNone/>
            </a:pPr>
            <a:r>
              <a:rPr lang="en-US" sz="2000" i="0" u="none" strike="noStrike" dirty="0">
                <a:solidFill>
                  <a:srgbClr val="FF0000"/>
                </a:solidFill>
                <a:latin typeface="Arial" panose="020B0604020202020204" pitchFamily="34" charset="0"/>
              </a:rPr>
              <a:t>Refrain</a:t>
            </a:r>
          </a:p>
          <a:p>
            <a:pPr>
              <a:buNone/>
            </a:pPr>
            <a:r>
              <a:rPr lang="en-US" sz="4200" b="0" dirty="0">
                <a:solidFill>
                  <a:srgbClr val="FF0000"/>
                </a:solidFill>
                <a:effectLst/>
                <a:latin typeface="Arial" panose="020B0604020202020204" pitchFamily="34" charset="0"/>
              </a:rPr>
              <a:t>5</a:t>
            </a:r>
            <a:r>
              <a:rPr lang="en-US" sz="4200" b="0" i="0" u="none" strike="noStrike" dirty="0">
                <a:solidFill>
                  <a:srgbClr val="000000"/>
                </a:solidFill>
                <a:effectLst/>
                <a:latin typeface="Arial" panose="020B0604020202020204" pitchFamily="34" charset="0"/>
              </a:rPr>
              <a:t>- Spirit of light and of wisdom</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O lift us from our sorrow</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Spirit of peace and forgiveness</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O help us face tomorrow</a:t>
            </a:r>
            <a:endParaRPr lang="en-US" sz="4200" b="0" dirty="0">
              <a:effectLst/>
            </a:endParaRPr>
          </a:p>
          <a:p>
            <a:pPr>
              <a:buNone/>
            </a:pPr>
            <a:r>
              <a:rPr lang="en-US" sz="4200" dirty="0">
                <a:solidFill>
                  <a:srgbClr val="FF0000"/>
                </a:solidFill>
              </a:rPr>
              <a:t>Refrain</a:t>
            </a:r>
            <a:endParaRPr lang="en-US" sz="4200" b="0" i="0" u="none" strike="noStrike" dirty="0">
              <a:solidFill>
                <a:srgbClr val="000000"/>
              </a:solidFill>
              <a:effectLst/>
              <a:latin typeface="Arial" panose="020B0604020202020204" pitchFamily="34" charset="0"/>
            </a:endParaRPr>
          </a:p>
          <a:p>
            <a:pPr rtl="0">
              <a:buNone/>
            </a:pPr>
            <a:endParaRPr lang="en-US" sz="4200" dirty="0">
              <a:solidFill>
                <a:srgbClr val="000000"/>
              </a:solidFill>
              <a:latin typeface="Arial" panose="020B0604020202020204" pitchFamily="34" charset="0"/>
            </a:endParaRPr>
          </a:p>
          <a:p>
            <a:pPr rtl="0">
              <a:buNone/>
            </a:pPr>
            <a:r>
              <a:rPr lang="en-US" sz="4200" b="0" i="0" u="none" strike="noStrike" dirty="0">
                <a:solidFill>
                  <a:srgbClr val="000000"/>
                </a:solidFill>
                <a:effectLst/>
                <a:latin typeface="Arial" panose="020B0604020202020204" pitchFamily="34" charset="0"/>
              </a:rPr>
              <a:t>6- Spirit of strength and of healing</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Bend stubborn heart and will</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Spirit of trust and of caring</a:t>
            </a:r>
            <a:endParaRPr lang="en-US" sz="4200" b="0" dirty="0">
              <a:effectLst/>
            </a:endParaRPr>
          </a:p>
          <a:p>
            <a:pPr rtl="0">
              <a:buNone/>
            </a:pPr>
            <a:r>
              <a:rPr lang="en-US" sz="4200" b="0" i="0" u="none" strike="noStrike" dirty="0">
                <a:solidFill>
                  <a:srgbClr val="000000"/>
                </a:solidFill>
                <a:effectLst/>
                <a:latin typeface="Arial" panose="020B0604020202020204" pitchFamily="34" charset="0"/>
              </a:rPr>
              <a:t>O melt us, warm our chill</a:t>
            </a:r>
            <a:endParaRPr lang="en-US" sz="4200" b="0" dirty="0">
              <a:effectLst/>
            </a:endParaRPr>
          </a:p>
          <a:p>
            <a:pPr>
              <a:buNone/>
            </a:pPr>
            <a:r>
              <a:rPr lang="en-US" sz="4200" dirty="0">
                <a:solidFill>
                  <a:srgbClr val="FF0000"/>
                </a:solidFill>
              </a:rPr>
              <a:t>Refrain</a:t>
            </a:r>
            <a:r>
              <a:rPr lang="en-US" sz="4200" dirty="0"/>
              <a:t/>
            </a:r>
            <a:br>
              <a:rPr lang="en-US" sz="4200" dirty="0"/>
            </a:br>
            <a:endParaRPr lang="en-US" sz="4200" dirty="0"/>
          </a:p>
        </p:txBody>
      </p:sp>
    </p:spTree>
    <p:extLst>
      <p:ext uri="{BB962C8B-B14F-4D97-AF65-F5344CB8AC3E}">
        <p14:creationId xmlns:p14="http://schemas.microsoft.com/office/powerpoint/2010/main" val="1825047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410827-A0C4-ACB8-AAAA-E358C2E7EEF7}"/>
              </a:ext>
            </a:extLst>
          </p:cNvPr>
          <p:cNvSpPr>
            <a:spLocks noGrp="1"/>
          </p:cNvSpPr>
          <p:nvPr>
            <p:ph type="title"/>
          </p:nvPr>
        </p:nvSpPr>
        <p:spPr>
          <a:xfrm>
            <a:off x="5536734" y="609600"/>
            <a:ext cx="3737268" cy="20703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xmlns="" id="{753C3E97-6748-2032-B827-C3304B62441E}"/>
              </a:ext>
            </a:extLst>
          </p:cNvPr>
          <p:cNvSpPr>
            <a:spLocks noGrp="1"/>
          </p:cNvSpPr>
          <p:nvPr>
            <p:ph idx="1"/>
          </p:nvPr>
        </p:nvSpPr>
        <p:spPr>
          <a:xfrm>
            <a:off x="5209563" y="990601"/>
            <a:ext cx="4585627" cy="5050762"/>
          </a:xfrm>
        </p:spPr>
        <p:txBody>
          <a:bodyPr>
            <a:normAutofit lnSpcReduction="10000"/>
          </a:bodyPr>
          <a:lstStyle/>
          <a:p>
            <a:r>
              <a:rPr lang="en-US" sz="2400" kern="100" dirty="0">
                <a:effectLst/>
                <a:latin typeface="Aptos" panose="020B0004020202020204" pitchFamily="34" charset="0"/>
                <a:ea typeface="Aptos" panose="020B0004020202020204" pitchFamily="34" charset="0"/>
                <a:cs typeface="Times New Roman" panose="02020603050405020304" pitchFamily="18" charset="0"/>
              </a:rPr>
              <a:t>"Come, Holy Spirit, fill the hearts of your faithful and kindle in them the fire of your love. V. Send forth your Spirit and they shall be created. R. And You shall renew the face of the earth. Let us pray. O God, who by the light of the Holy Spirit, did instruct the hearts of the faithful, grant that by the same Holy Spirit we may be truly wise and ever enjoy His consolations. Through Christ Our Lord. Amen." </a:t>
            </a:r>
          </a:p>
          <a:p>
            <a:endParaRPr lang="en-US" dirty="0"/>
          </a:p>
        </p:txBody>
      </p:sp>
      <p:pic>
        <p:nvPicPr>
          <p:cNvPr id="8" name="Picture 7" descr="A white dove flying in the sky&#10;&#10;AI-generated content may be incorrect.">
            <a:extLst>
              <a:ext uri="{FF2B5EF4-FFF2-40B4-BE49-F238E27FC236}">
                <a16:creationId xmlns:a16="http://schemas.microsoft.com/office/drawing/2014/main" xmlns="" id="{4C48BBFE-D2AB-0E59-B883-C08846E6543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l="18684" r="22316"/>
          <a:stretch>
            <a:fillRect/>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4" name="Isosceles Triangle 13">
            <a:extLst>
              <a:ext uri="{FF2B5EF4-FFF2-40B4-BE49-F238E27FC236}">
                <a16:creationId xmlns:a16="http://schemas.microsoft.com/office/drawing/2014/main" xmlns="" id="{3BCB5F6A-9EB0-40B0-9D13-3023E9A205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 name="TextBox 8">
            <a:extLst>
              <a:ext uri="{FF2B5EF4-FFF2-40B4-BE49-F238E27FC236}">
                <a16:creationId xmlns:a16="http://schemas.microsoft.com/office/drawing/2014/main" xmlns="" id="{9DDF079E-F776-0BE9-76C4-7DB0C4B1D154}"/>
              </a:ext>
            </a:extLst>
          </p:cNvPr>
          <p:cNvSpPr txBox="1"/>
          <p:nvPr/>
        </p:nvSpPr>
        <p:spPr>
          <a:xfrm>
            <a:off x="9795190" y="6657945"/>
            <a:ext cx="2396810"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s://awomanofsubstanceandcharacter.blogspot.com/">
                  <a:extLst>
                    <a:ext uri="{A12FA001-AC4F-418D-AE19-62706E023703}">
                      <ahyp:hlinkClr xmlns:ahyp="http://schemas.microsoft.com/office/drawing/2018/hyperlinkcolor" xmlns=""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3.0/">
                  <a:extLst>
                    <a:ext uri="{A12FA001-AC4F-418D-AE19-62706E023703}">
                      <ahyp:hlinkClr xmlns:ahyp="http://schemas.microsoft.com/office/drawing/2018/hyperlinkcolor" xmlns="" val="tx"/>
                    </a:ext>
                  </a:extLst>
                </a:hlinkClick>
              </a:rPr>
              <a:t>CC BY</a:t>
            </a:r>
            <a:endParaRPr lang="en-US" sz="700">
              <a:solidFill>
                <a:srgbClr val="FFFFFF"/>
              </a:solidFill>
            </a:endParaRPr>
          </a:p>
        </p:txBody>
      </p:sp>
    </p:spTree>
    <p:extLst>
      <p:ext uri="{BB962C8B-B14F-4D97-AF65-F5344CB8AC3E}">
        <p14:creationId xmlns:p14="http://schemas.microsoft.com/office/powerpoint/2010/main" val="1377146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D24C7F-31A5-B197-6FC5-838C85E5B346}"/>
              </a:ext>
            </a:extLst>
          </p:cNvPr>
          <p:cNvSpPr>
            <a:spLocks noGrp="1"/>
          </p:cNvSpPr>
          <p:nvPr>
            <p:ph type="title"/>
          </p:nvPr>
        </p:nvSpPr>
        <p:spPr>
          <a:xfrm>
            <a:off x="677334" y="609600"/>
            <a:ext cx="8596668" cy="873211"/>
          </a:xfrm>
        </p:spPr>
        <p:txBody>
          <a:bodyPr/>
          <a:lstStyle/>
          <a:p>
            <a:r>
              <a:rPr lang="en-US" dirty="0"/>
              <a:t>God is the Potter, We are the Clay</a:t>
            </a:r>
          </a:p>
        </p:txBody>
      </p:sp>
      <p:sp>
        <p:nvSpPr>
          <p:cNvPr id="3" name="Content Placeholder 2">
            <a:extLst>
              <a:ext uri="{FF2B5EF4-FFF2-40B4-BE49-F238E27FC236}">
                <a16:creationId xmlns:a16="http://schemas.microsoft.com/office/drawing/2014/main" xmlns="" id="{F3D9F393-DC2C-5AAD-807D-A25169D59811}"/>
              </a:ext>
            </a:extLst>
          </p:cNvPr>
          <p:cNvSpPr>
            <a:spLocks noGrp="1"/>
          </p:cNvSpPr>
          <p:nvPr>
            <p:ph idx="1"/>
          </p:nvPr>
        </p:nvSpPr>
        <p:spPr>
          <a:xfrm>
            <a:off x="677334" y="1779373"/>
            <a:ext cx="8596668" cy="4469027"/>
          </a:xfrm>
        </p:spPr>
        <p:txBody>
          <a:bodyPr>
            <a:normAutofit/>
          </a:bodyPr>
          <a:lstStyle/>
          <a:p>
            <a:r>
              <a:rPr lang="en-US" dirty="0"/>
              <a:t>Scripture frequently uses the image of a pot to describe our relationship with God.</a:t>
            </a:r>
          </a:p>
          <a:p>
            <a:r>
              <a:rPr lang="en-US" dirty="0"/>
              <a:t>Scripture also speaks of how we have a tendency to rebel against God’s will for our lives, and in doing so, destroy his plan for our lives, as well as our effectiveness in his service.</a:t>
            </a:r>
          </a:p>
          <a:p>
            <a:r>
              <a:rPr lang="en-US" dirty="0"/>
              <a:t>Our lives, because of our hurt , rebellion and sin, are like shattered pots – created to hold the beauty of Go’s love, but shattered and unable to do so.</a:t>
            </a:r>
          </a:p>
          <a:p>
            <a:r>
              <a:rPr lang="en-US" dirty="0"/>
              <a:t>The thirty pieces of silver Judas was given and then threw in to the temple was used to be that Potter’s Field where all of the broken pots were thrown.  </a:t>
            </a:r>
          </a:p>
          <a:p>
            <a:r>
              <a:rPr lang="en-US" dirty="0"/>
              <a:t>The Potter’s Field is a symbol of our lives, of the world.</a:t>
            </a:r>
          </a:p>
          <a:p>
            <a:r>
              <a:rPr lang="en-US" dirty="0"/>
              <a:t>The Potter’s Field was bought with the price paid for Jesus' life.  Our lives are no longer useless but can be healed and restored.</a:t>
            </a:r>
          </a:p>
        </p:txBody>
      </p:sp>
    </p:spTree>
    <p:extLst>
      <p:ext uri="{BB962C8B-B14F-4D97-AF65-F5344CB8AC3E}">
        <p14:creationId xmlns:p14="http://schemas.microsoft.com/office/powerpoint/2010/main" val="3240842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53B9C6-2AE1-6E49-F272-595A0A917D31}"/>
              </a:ext>
            </a:extLst>
          </p:cNvPr>
          <p:cNvSpPr>
            <a:spLocks noGrp="1"/>
          </p:cNvSpPr>
          <p:nvPr>
            <p:ph type="title"/>
          </p:nvPr>
        </p:nvSpPr>
        <p:spPr>
          <a:xfrm>
            <a:off x="677334" y="609600"/>
            <a:ext cx="8596668" cy="885568"/>
          </a:xfrm>
        </p:spPr>
        <p:txBody>
          <a:bodyPr/>
          <a:lstStyle/>
          <a:p>
            <a:r>
              <a:rPr lang="en-US" dirty="0"/>
              <a:t>Obstacles to God’s Healing Love</a:t>
            </a:r>
          </a:p>
        </p:txBody>
      </p:sp>
      <p:sp>
        <p:nvSpPr>
          <p:cNvPr id="3" name="Content Placeholder 2">
            <a:extLst>
              <a:ext uri="{FF2B5EF4-FFF2-40B4-BE49-F238E27FC236}">
                <a16:creationId xmlns:a16="http://schemas.microsoft.com/office/drawing/2014/main" xmlns="" id="{F150D1D0-DC25-35A3-B866-D00102A05EAD}"/>
              </a:ext>
            </a:extLst>
          </p:cNvPr>
          <p:cNvSpPr>
            <a:spLocks noGrp="1"/>
          </p:cNvSpPr>
          <p:nvPr>
            <p:ph idx="1"/>
          </p:nvPr>
        </p:nvSpPr>
        <p:spPr>
          <a:xfrm>
            <a:off x="677334" y="1495169"/>
            <a:ext cx="8596668" cy="4546194"/>
          </a:xfrm>
        </p:spPr>
        <p:txBody>
          <a:bodyPr>
            <a:normAutofit/>
          </a:bodyPr>
          <a:lstStyle/>
          <a:p>
            <a:r>
              <a:rPr lang="en-US" sz="2000" dirty="0"/>
              <a:t>Jesus saves us from our sins and the effects of our sins and the sins of others.</a:t>
            </a:r>
          </a:p>
          <a:p>
            <a:r>
              <a:rPr lang="en-US" sz="2000" dirty="0"/>
              <a:t>One obstacle is failing to take responsibility for our sinful actions, wrong attitudes and reactions to hurts.</a:t>
            </a:r>
          </a:p>
          <a:p>
            <a:r>
              <a:rPr lang="en-US" sz="2000" dirty="0"/>
              <a:t>When we begin to take responsibility for our wrongful responses and attitudes, we need to accept forgiveness from God.</a:t>
            </a:r>
          </a:p>
          <a:p>
            <a:r>
              <a:rPr lang="en-US" sz="2000" dirty="0"/>
              <a:t>Many have difficulty forgiving ourselves for our past sins and failings.</a:t>
            </a:r>
          </a:p>
          <a:p>
            <a:r>
              <a:rPr lang="en-US" sz="2000" dirty="0"/>
              <a:t>Our inability to forgive others hinders the power of God’s love in our lives.</a:t>
            </a:r>
          </a:p>
          <a:p>
            <a:r>
              <a:rPr lang="en-US" sz="2000" dirty="0"/>
              <a:t>Involvement in occult practices can be a spiritual obstacle to God’s power in our lives.</a:t>
            </a:r>
          </a:p>
        </p:txBody>
      </p:sp>
    </p:spTree>
    <p:extLst>
      <p:ext uri="{BB962C8B-B14F-4D97-AF65-F5344CB8AC3E}">
        <p14:creationId xmlns:p14="http://schemas.microsoft.com/office/powerpoint/2010/main" val="10540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9EF9D3-D310-A66C-2CA8-7372377EA239}"/>
              </a:ext>
            </a:extLst>
          </p:cNvPr>
          <p:cNvSpPr>
            <a:spLocks noGrp="1"/>
          </p:cNvSpPr>
          <p:nvPr>
            <p:ph type="title"/>
          </p:nvPr>
        </p:nvSpPr>
        <p:spPr>
          <a:xfrm>
            <a:off x="677334" y="609600"/>
            <a:ext cx="8596668" cy="910281"/>
          </a:xfrm>
        </p:spPr>
        <p:txBody>
          <a:bodyPr/>
          <a:lstStyle/>
          <a:p>
            <a:r>
              <a:rPr lang="en-US" dirty="0"/>
              <a:t>Opening to God’s Healing Love</a:t>
            </a:r>
          </a:p>
        </p:txBody>
      </p:sp>
      <p:sp>
        <p:nvSpPr>
          <p:cNvPr id="3" name="Content Placeholder 2">
            <a:extLst>
              <a:ext uri="{FF2B5EF4-FFF2-40B4-BE49-F238E27FC236}">
                <a16:creationId xmlns:a16="http://schemas.microsoft.com/office/drawing/2014/main" xmlns="" id="{85E4D9AE-40F7-9FA6-5814-75D555EB8EA6}"/>
              </a:ext>
            </a:extLst>
          </p:cNvPr>
          <p:cNvSpPr>
            <a:spLocks noGrp="1"/>
          </p:cNvSpPr>
          <p:nvPr>
            <p:ph idx="1"/>
          </p:nvPr>
        </p:nvSpPr>
        <p:spPr/>
        <p:txBody>
          <a:bodyPr>
            <a:noAutofit/>
          </a:bodyPr>
          <a:lstStyle/>
          <a:p>
            <a:pPr marL="0" indent="0">
              <a:buNone/>
            </a:pPr>
            <a:r>
              <a:rPr lang="en-US" sz="2800" dirty="0"/>
              <a:t>Take a moment to think about the obstacles to God’s healing love  might be:</a:t>
            </a:r>
          </a:p>
          <a:p>
            <a:r>
              <a:rPr lang="en-US" sz="2800" dirty="0"/>
              <a:t>Are there areas of sin which we have not acknowledged?</a:t>
            </a:r>
          </a:p>
          <a:p>
            <a:r>
              <a:rPr lang="en-US" sz="2800" dirty="0"/>
              <a:t>Have we failed to accept God’s forgiveness?</a:t>
            </a:r>
          </a:p>
          <a:p>
            <a:r>
              <a:rPr lang="en-US" sz="2800" dirty="0"/>
              <a:t>Do we need to forgive ourselves? </a:t>
            </a:r>
          </a:p>
          <a:p>
            <a:r>
              <a:rPr lang="en-US" sz="2800" dirty="0"/>
              <a:t>Are there other people we need to forgive?</a:t>
            </a:r>
          </a:p>
          <a:p>
            <a:r>
              <a:rPr lang="en-US" sz="2800" dirty="0"/>
              <a:t>Do we need to renounce occult practices?</a:t>
            </a:r>
          </a:p>
        </p:txBody>
      </p:sp>
    </p:spTree>
    <p:extLst>
      <p:ext uri="{BB962C8B-B14F-4D97-AF65-F5344CB8AC3E}">
        <p14:creationId xmlns:p14="http://schemas.microsoft.com/office/powerpoint/2010/main" val="98544249"/>
      </p:ext>
    </p:extLst>
  </p:cSld>
  <p:clrMapOvr>
    <a:masterClrMapping/>
  </p:clrMapOvr>
</p:sld>
</file>

<file path=ppt/theme/theme1.xml><?xml version="1.0" encoding="utf-8"?>
<a:theme xmlns:a="http://schemas.openxmlformats.org/drawingml/2006/main" name="Facet">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108</TotalTime>
  <Words>1072</Words>
  <Application>Microsoft Office PowerPoint</Application>
  <PresentationFormat>Widescreen</PresentationFormat>
  <Paragraphs>160</Paragraphs>
  <Slides>14</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Times New Roman</vt:lpstr>
      <vt:lpstr>Trebuchet MS</vt:lpstr>
      <vt:lpstr>Wingdings 3</vt:lpstr>
      <vt:lpstr>Facet</vt:lpstr>
      <vt:lpstr>Four Things to Remember      Four Things to Remember  TRUST in God’s plan for your life               “The Lord has amazing plans for my life.” 1Cor 2:9 SURRENDER to His will for you               “The Lord is doing something new in my life.” Isa     43:19 BELIEVE in Jesus and His true presence in the Eucharist                     “The Holy Spirit guides me to all truth.”  John 16 RECEIVE all He has to gift freely to you               “The Lord is my shepherd and I lack nothing.” PS 23:1   </vt:lpstr>
      <vt:lpstr>Review of Session 3 </vt:lpstr>
      <vt:lpstr>PowerPoint Presentation</vt:lpstr>
      <vt:lpstr>Holy Spirit</vt:lpstr>
      <vt:lpstr>PowerPoint Presentation</vt:lpstr>
      <vt:lpstr>PowerPoint Presentation</vt:lpstr>
      <vt:lpstr>God is the Potter, We are the Clay</vt:lpstr>
      <vt:lpstr>Obstacles to God’s Healing Love</vt:lpstr>
      <vt:lpstr>Opening to God’s Healing Love</vt:lpstr>
      <vt:lpstr>Change My Heart Oh God </vt:lpstr>
      <vt:lpstr>Psalm 139  (V. 1-6, 12-15)</vt:lpstr>
      <vt:lpstr>Discussion Questions</vt:lpstr>
      <vt:lpstr>Christ Be Our Light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Four Things to Remember      Four Things to Remember  TRUST in God’s plan for your life               “The Lord has amazing plans for my life.” 1Cor 2:9 SURRENDER to His will for you               “The Lord is doing something new in my life.” Isa     43:19 BELIEVE in Jesus and His true presence in the Eucharist                     “The Holy Spirit guides me to all truth.”  John 16 RECEIVE all He has to gift freely to you               “The Lord is my shepherd and I lack nothing.” PS 23:1   </dc:title>
  <dc:creator>Susan Pacek</dc:creator>
  <cp:lastModifiedBy>Microsoft account</cp:lastModifiedBy>
  <cp:revision>2</cp:revision>
  <dcterms:created xsi:type="dcterms:W3CDTF">2025-05-24T14:15:13Z</dcterms:created>
  <dcterms:modified xsi:type="dcterms:W3CDTF">2025-07-10T12:45:18Z</dcterms:modified>
</cp:coreProperties>
</file>